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4"/>
      <p:bold r:id="rId5"/>
      <p:italic r:id="rId6"/>
      <p:boldItalic r:id="rId7"/>
    </p:embeddedFont>
    <p:embeddedFont>
      <p:font typeface="Poppi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7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tableStyles" Target="tableStyles.xml"/><Relationship Id="rId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544" y="554182"/>
            <a:ext cx="4389925" cy="4446890"/>
          </a:xfrm>
          <a:prstGeom prst="rect">
            <a:avLst/>
          </a:prstGeom>
        </p:spPr>
      </p:pic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799" y="438242"/>
            <a:ext cx="4907392" cy="237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000" b="0" dirty="0"/>
              <a:t>Front End </a:t>
            </a:r>
            <a:r>
              <a:rPr lang="en-US" sz="4000" b="0" dirty="0" smtClean="0"/>
              <a:t>React JS</a:t>
            </a:r>
            <a:r>
              <a:rPr lang="en-US" sz="4000" b="0" dirty="0"/>
              <a:t/>
            </a:r>
            <a:br>
              <a:rPr lang="en-US" sz="4000" b="0" dirty="0"/>
            </a:br>
            <a:r>
              <a:rPr lang="en-US" sz="4000" dirty="0"/>
              <a:t>with OAuth 2</a:t>
            </a:r>
            <a:r>
              <a:rPr lang="en-US" sz="4000" b="0" dirty="0"/>
              <a:t/>
            </a:r>
            <a:br>
              <a:rPr lang="en-US" sz="4000" b="0" dirty="0"/>
            </a:br>
            <a:r>
              <a:rPr lang="en-US" sz="4000" b="0" dirty="0"/>
              <a:t>Authorization Code</a:t>
            </a:r>
            <a:endParaRPr sz="32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" y="4341826"/>
            <a:ext cx="1357745" cy="423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5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Barlow</vt:lpstr>
      <vt:lpstr>Poppins</vt:lpstr>
      <vt:lpstr>Arial</vt:lpstr>
      <vt:lpstr>Gower template</vt:lpstr>
      <vt:lpstr>Front End React JS with OAuth 2 Authorization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HLC_2021</cp:lastModifiedBy>
  <cp:revision>505</cp:revision>
  <dcterms:created xsi:type="dcterms:W3CDTF">2021-09-22T03:33:57Z</dcterms:created>
  <dcterms:modified xsi:type="dcterms:W3CDTF">2021-11-05T04:15:46Z</dcterms:modified>
</cp:coreProperties>
</file>