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Poppi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907392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/>
              <a:t>React JS </a:t>
            </a:r>
            <a:r>
              <a:rPr lang="en-US" sz="4000" dirty="0" smtClean="0"/>
              <a:t>CRUD</a:t>
            </a:r>
            <a:r>
              <a:rPr lang="en-US" sz="4000" b="0" dirty="0" smtClean="0"/>
              <a:t> </a:t>
            </a:r>
            <a:br>
              <a:rPr lang="en-US" sz="4000" b="0" dirty="0" smtClean="0"/>
            </a:br>
            <a:r>
              <a:rPr lang="en-US" sz="4000" dirty="0" smtClean="0"/>
              <a:t>API</a:t>
            </a:r>
            <a:r>
              <a:rPr lang="en-US" sz="4000" dirty="0"/>
              <a:t> </a:t>
            </a:r>
            <a:r>
              <a:rPr lang="en-US" sz="4000" dirty="0" smtClean="0"/>
              <a:t>Gateway</a:t>
            </a:r>
            <a:r>
              <a:rPr lang="en-US" sz="4000" b="0" dirty="0" smtClean="0"/>
              <a:t> </a:t>
            </a:r>
            <a:br>
              <a:rPr lang="en-US" sz="4000" b="0" dirty="0" smtClean="0"/>
            </a:br>
            <a:r>
              <a:rPr lang="en-US" sz="4000" b="0" dirty="0" smtClean="0"/>
              <a:t>with </a:t>
            </a:r>
            <a:r>
              <a:rPr lang="en-US" sz="4000" b="0" dirty="0"/>
              <a:t>JWT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Barlow</vt:lpstr>
      <vt:lpstr>Poppins</vt:lpstr>
      <vt:lpstr>Arial</vt:lpstr>
      <vt:lpstr>Gower template</vt:lpstr>
      <vt:lpstr>React JS CRUD  API Gateway  with JWT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509</cp:revision>
  <dcterms:created xsi:type="dcterms:W3CDTF">2021-09-22T03:33:57Z</dcterms:created>
  <dcterms:modified xsi:type="dcterms:W3CDTF">2021-11-05T10:21:53Z</dcterms:modified>
</cp:coreProperties>
</file>