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4"/>
      <p:italic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Tahoma" panose="020B0604030504040204" pitchFamily="34" charset="0"/>
      <p:regular r:id="rId10"/>
      <p:bold r:id="rId11"/>
    </p:embeddedFont>
    <p:embeddedFont>
      <p:font typeface="Bahnschrift SemiBold SemiConden" panose="020B0502040204020203" pitchFamily="34" charset="0"/>
      <p:bold r:id="rId12"/>
    </p:embeddedFont>
    <p:embeddedFont>
      <p:font typeface="Barlow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5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customschemas.google.com/relationships/presentationmetadata" Target="meta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584297" y="1941443"/>
            <a:ext cx="4174567" cy="861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b="1" dirty="0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Cài </a:t>
            </a:r>
            <a:r>
              <a:rPr lang="en-US" sz="4800" b="1" dirty="0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đặt </a:t>
            </a:r>
            <a:r>
              <a:rPr lang="en-US" sz="4800" b="1" dirty="0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Docker</a:t>
            </a:r>
            <a:endParaRPr lang="vi-VN" sz="4800" b="1" dirty="0">
              <a:solidFill>
                <a:srgbClr val="00B0F0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37" y="1233804"/>
            <a:ext cx="2778606" cy="237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3297</TotalTime>
  <Words>4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 Light</vt:lpstr>
      <vt:lpstr>Calibri</vt:lpstr>
      <vt:lpstr>Tahoma</vt:lpstr>
      <vt:lpstr>Bahnschrift SemiBold SemiConden</vt:lpstr>
      <vt:lpstr>Barlow</vt:lpstr>
      <vt:lpstr>Arial</vt:lpstr>
      <vt:lpstr>Office Theme</vt:lpstr>
      <vt:lpstr>Cài đặt 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cuong dinh</cp:lastModifiedBy>
  <cp:revision>727</cp:revision>
  <dcterms:created xsi:type="dcterms:W3CDTF">2021-09-22T03:33:57Z</dcterms:created>
  <dcterms:modified xsi:type="dcterms:W3CDTF">2022-01-07T08:47:12Z</dcterms:modified>
</cp:coreProperties>
</file>