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20B060402020202020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hnschrift SemiBold SemiConden" panose="020B0502040204020203" pitchFamily="34" charset="0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789043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Cài đặt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MS SQL lên Docker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Barlow</vt:lpstr>
      <vt:lpstr>Calibri Light</vt:lpstr>
      <vt:lpstr>Calibri</vt:lpstr>
      <vt:lpstr>Bahnschrift SemiBold SemiConden</vt:lpstr>
      <vt:lpstr>Tahoma</vt:lpstr>
      <vt:lpstr>Arial</vt:lpstr>
      <vt:lpstr>Office Theme</vt:lpstr>
      <vt:lpstr>Cài đặt MS SQL lên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729</cp:revision>
  <dcterms:created xsi:type="dcterms:W3CDTF">2021-09-22T03:33:57Z</dcterms:created>
  <dcterms:modified xsi:type="dcterms:W3CDTF">2022-01-10T08:32:19Z</dcterms:modified>
</cp:coreProperties>
</file>