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4"/>
    </p:embeddedFont>
    <p:embeddedFont>
      <p:font typeface="Barlow" panose="020B060402020202020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customschemas.google.com/relationships/presentationmetadata" Target="meta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03556" y="1789043"/>
            <a:ext cx="4174567" cy="143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b="1" dirty="0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Triển khai Spring Boot </a:t>
            </a:r>
            <a:r>
              <a:rPr lang="en-US" sz="4800" b="1" dirty="0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lên Docker</a:t>
            </a:r>
            <a:endParaRPr lang="vi-VN" sz="4800" b="1" dirty="0">
              <a:solidFill>
                <a:srgbClr val="00B0F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37" y="1233804"/>
            <a:ext cx="2778606" cy="237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</TotalTime>
  <Words>7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Bahnschrift SemiBold SemiConden</vt:lpstr>
      <vt:lpstr>Arial</vt:lpstr>
      <vt:lpstr>Barlow</vt:lpstr>
      <vt:lpstr>Calibri Light</vt:lpstr>
      <vt:lpstr>Calibri</vt:lpstr>
      <vt:lpstr>Tahoma</vt:lpstr>
      <vt:lpstr>Office Theme</vt:lpstr>
      <vt:lpstr>Triển khai Spring Boot lên 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cuong dinh</cp:lastModifiedBy>
  <cp:revision>730</cp:revision>
  <dcterms:created xsi:type="dcterms:W3CDTF">2021-09-22T03:33:57Z</dcterms:created>
  <dcterms:modified xsi:type="dcterms:W3CDTF">2022-05-16T07:33:48Z</dcterms:modified>
</cp:coreProperties>
</file>