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Barlow" panose="020B0604020202020204" charset="0"/>
      <p:regular r:id="rId6"/>
      <p:bold r:id="rId7"/>
      <p:italic r:id="rId8"/>
      <p:boldItalic r:id="rId9"/>
    </p:embeddedFont>
    <p:embeddedFont>
      <p:font typeface="Bahnschrift SemiBold SemiConden" panose="020B0502040204020203" pitchFamily="34" charset="0"/>
      <p:bold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584297" y="1458117"/>
            <a:ext cx="4440549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Triển khai Spring Boot </a:t>
            </a:r>
            <a:r>
              <a:rPr lang="en-US" sz="44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nối MySQL</a:t>
            </a:r>
            <a:endParaRPr lang="vi-VN" sz="44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Tahoma</vt:lpstr>
      <vt:lpstr>Barlow</vt:lpstr>
      <vt:lpstr>Bahnschrift SemiBold SemiConden</vt:lpstr>
      <vt:lpstr>Arial</vt:lpstr>
      <vt:lpstr>Calibri Light</vt:lpstr>
      <vt:lpstr>Calibri</vt:lpstr>
      <vt:lpstr>Office Theme</vt:lpstr>
      <vt:lpstr>Triển khai Spring Boot kết nối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732</cp:revision>
  <dcterms:created xsi:type="dcterms:W3CDTF">2021-09-22T03:33:57Z</dcterms:created>
  <dcterms:modified xsi:type="dcterms:W3CDTF">2022-06-10T07:10:59Z</dcterms:modified>
</cp:coreProperties>
</file>