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4"/>
      <p:bold r:id="rId5"/>
    </p:embeddedFont>
    <p:embeddedFont>
      <p:font typeface="Barlow" panose="020B060402020202020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Bahnschrift SemiBold SemiConden" panose="020B0502040204020203" pitchFamily="34" charset="0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DE7"/>
    <a:srgbClr val="088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presProps" Target="presProp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customschemas.google.com/relationships/presentationmetadata" Target="meta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20797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932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60333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86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24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16201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286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0075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56317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5804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41659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87269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583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714102" y="892060"/>
            <a:ext cx="4528457" cy="226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800" b="1" dirty="0" smtClean="0">
                <a:solidFill>
                  <a:srgbClr val="00B0F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docker-compose triển khai nhiều container</a:t>
            </a:r>
            <a:endParaRPr lang="vi-VN" sz="4800" b="1" dirty="0">
              <a:solidFill>
                <a:srgbClr val="00B0F0"/>
              </a:solidFill>
              <a:latin typeface="Bahnschrift SemiBold SemiConden" panose="020B05020402040202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556" y="444051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6" y="3904062"/>
            <a:ext cx="1357745" cy="4238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37" y="1233804"/>
            <a:ext cx="2778606" cy="237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3380</TotalTime>
  <Words>6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Tahoma</vt:lpstr>
      <vt:lpstr>Barlow</vt:lpstr>
      <vt:lpstr>Arial</vt:lpstr>
      <vt:lpstr>Calibri Light</vt:lpstr>
      <vt:lpstr>Bahnschrift SemiBold SemiConden</vt:lpstr>
      <vt:lpstr>Calibri</vt:lpstr>
      <vt:lpstr>Office Theme</vt:lpstr>
      <vt:lpstr>docker-compose triển khai nhiều container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cuong dinh</cp:lastModifiedBy>
  <cp:revision>734</cp:revision>
  <dcterms:created xsi:type="dcterms:W3CDTF">2021-09-22T03:33:57Z</dcterms:created>
  <dcterms:modified xsi:type="dcterms:W3CDTF">2022-06-20T15:17:51Z</dcterms:modified>
</cp:coreProperties>
</file>