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Bahnschrift SemiBold SemiConden" panose="020B0502040204020203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ahoma" panose="020B0604030504040204" pitchFamily="34" charset="0"/>
      <p:regular r:id="rId12"/>
      <p:bold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fig/reference/html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708059" y="1070112"/>
            <a:ext cx="4400706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Config Server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with 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GIT backend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5" y="1032464"/>
            <a:ext cx="3588327" cy="295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6425"/>
            <a:ext cx="5391000" cy="836284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References</a:t>
            </a:r>
            <a:endParaRPr lang="en-US" b="1" dirty="0">
              <a:solidFill>
                <a:srgbClr val="92D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81051"/>
            <a:ext cx="748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https://cloud.spring.io/spring-cloud-config/reference/html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803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8</Words>
  <Application>Microsoft Office PowerPoint</Application>
  <PresentationFormat>On-screen Show (16:9)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 Light</vt:lpstr>
      <vt:lpstr>Bahnschrift SemiBold SemiConden</vt:lpstr>
      <vt:lpstr>Calibri</vt:lpstr>
      <vt:lpstr>Tahoma</vt:lpstr>
      <vt:lpstr>Barlow</vt:lpstr>
      <vt:lpstr>Arial</vt:lpstr>
      <vt:lpstr>Office Theme</vt:lpstr>
      <vt:lpstr>Config Server with  GIT backend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740</cp:revision>
  <dcterms:created xsi:type="dcterms:W3CDTF">2021-09-22T03:33:57Z</dcterms:created>
  <dcterms:modified xsi:type="dcterms:W3CDTF">2022-07-07T15:40:14Z</dcterms:modified>
</cp:coreProperties>
</file>