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4"/>
      <p:italic r:id="rId5"/>
    </p:embeddedFont>
    <p:embeddedFont>
      <p:font typeface="Bahnschrift SemiBold SemiConden" panose="020B0502040204020203" pitchFamily="34" charset="0"/>
      <p:bold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Tahoma" panose="020B0604030504040204" pitchFamily="34" charset="0"/>
      <p:regular r:id="rId11"/>
      <p:bold r:id="rId12"/>
    </p:embeddedFont>
    <p:embeddedFont>
      <p:font typeface="Barlow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DE7"/>
    <a:srgbClr val="088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5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presProps" Target="presProp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customschemas.google.com/relationships/presentationmetadata" Target="meta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20797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932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60333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86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24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16201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286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0075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56317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5804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41659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87269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583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03556" y="1636642"/>
            <a:ext cx="4174567" cy="206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vi-VN" sz="4400" b="1" dirty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Spring </a:t>
            </a:r>
            <a:r>
              <a:rPr lang="vi-VN" sz="4400" b="1" dirty="0" smtClean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Config </a:t>
            </a:r>
            <a:r>
              <a:rPr lang="vi-VN" sz="4400" b="1" dirty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với Profile môi trường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3556" y="444051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6" y="3904062"/>
            <a:ext cx="1357745" cy="423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765" y="1098725"/>
            <a:ext cx="3588327" cy="2951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3344</TotalTime>
  <Words>7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 Light</vt:lpstr>
      <vt:lpstr>Bahnschrift SemiBold SemiConden</vt:lpstr>
      <vt:lpstr>Calibri</vt:lpstr>
      <vt:lpstr>Tahoma</vt:lpstr>
      <vt:lpstr>Arial</vt:lpstr>
      <vt:lpstr>Barlow</vt:lpstr>
      <vt:lpstr>Office Theme</vt:lpstr>
      <vt:lpstr>Spring Config với Profile môi trường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DINHCUONG</cp:lastModifiedBy>
  <cp:revision>735</cp:revision>
  <dcterms:created xsi:type="dcterms:W3CDTF">2021-09-22T03:33:57Z</dcterms:created>
  <dcterms:modified xsi:type="dcterms:W3CDTF">2022-07-11T08:09:42Z</dcterms:modified>
</cp:coreProperties>
</file>