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hnschrift SemiBold SemiConden" panose="020B0502040204020203" pitchFamily="34" charset="0"/>
      <p:bold r:id="rId4"/>
    </p:embeddedFont>
    <p:embeddedFont>
      <p:font typeface="Calibri Light" panose="020F0302020204030204" pitchFamily="34" charset="0"/>
      <p:regular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Tahoma" panose="020B0604030504040204" pitchFamily="34" charset="0"/>
      <p:regular r:id="rId11"/>
      <p:bold r:id="rId12"/>
    </p:embeddedFont>
    <p:embeddedFont>
      <p:font typeface="Barlow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1398104"/>
            <a:ext cx="4174567" cy="143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b="1" dirty="0" err="1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Bảo</a:t>
            </a:r>
            <a:r>
              <a:rPr lang="en-US" sz="4800" b="1" dirty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mật</a:t>
            </a:r>
            <a:r>
              <a:rPr lang="en-US" sz="4800" b="1" dirty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Config</a:t>
            </a:r>
            <a:r>
              <a:rPr lang="en-US" sz="4800" b="1" dirty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server </a:t>
            </a:r>
            <a:r>
              <a:rPr lang="en-US" sz="4800" b="1" dirty="0" err="1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với</a:t>
            </a:r>
            <a:r>
              <a:rPr lang="en-US" sz="4800" b="1" dirty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Spring Security</a:t>
            </a:r>
            <a:endParaRPr lang="vi-VN" sz="4800" b="1" dirty="0">
              <a:solidFill>
                <a:srgbClr val="92D05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65" y="1098725"/>
            <a:ext cx="3588327" cy="29510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52" y="1593964"/>
            <a:ext cx="652670" cy="652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</TotalTime>
  <Words>8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Bahnschrift SemiBold SemiConden</vt:lpstr>
      <vt:lpstr>Calibri Light</vt:lpstr>
      <vt:lpstr>Calibri</vt:lpstr>
      <vt:lpstr>Tahoma</vt:lpstr>
      <vt:lpstr>Barlow</vt:lpstr>
      <vt:lpstr>Office Theme</vt:lpstr>
      <vt:lpstr>Bảo mật Config server với Spring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732</cp:revision>
  <dcterms:created xsi:type="dcterms:W3CDTF">2021-09-22T03:33:57Z</dcterms:created>
  <dcterms:modified xsi:type="dcterms:W3CDTF">2022-07-12T02:51:15Z</dcterms:modified>
</cp:coreProperties>
</file>