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Barlow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ahoma" panose="020B0604030504040204" pitchFamily="34" charset="0"/>
      <p:regular r:id="rId14"/>
      <p:bold r:id="rId15"/>
    </p:embeddedFont>
    <p:embeddedFont>
      <p:font typeface="Bahnschrift SemiBold SemiConden" panose="020B0502040204020203" pitchFamily="3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03556" y="1789043"/>
            <a:ext cx="4174567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Triển </a:t>
            </a:r>
            <a:r>
              <a:rPr lang="en-US" sz="4800" b="1" dirty="0" err="1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khai</a:t>
            </a:r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Docker </a:t>
            </a:r>
            <a:r>
              <a:rPr lang="en-US" sz="4800" b="1" dirty="0" err="1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4800" b="1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Spring </a:t>
            </a:r>
            <a:r>
              <a:rPr lang="en-US" sz="4800" b="1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Profile</a:t>
            </a:r>
            <a:endParaRPr lang="vi-VN" sz="4800" b="1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37" y="1233804"/>
            <a:ext cx="2778606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3306</TotalTime>
  <Words>7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 Light</vt:lpstr>
      <vt:lpstr>Barlow</vt:lpstr>
      <vt:lpstr>Calibri</vt:lpstr>
      <vt:lpstr>Tahoma</vt:lpstr>
      <vt:lpstr>Bahnschrift SemiBold SemiConden</vt:lpstr>
      <vt:lpstr>Arial</vt:lpstr>
      <vt:lpstr>Office Theme</vt:lpstr>
      <vt:lpstr>Triển khai Docker với Spring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732</cp:revision>
  <dcterms:created xsi:type="dcterms:W3CDTF">2021-09-22T03:33:57Z</dcterms:created>
  <dcterms:modified xsi:type="dcterms:W3CDTF">2022-07-12T03:41:09Z</dcterms:modified>
</cp:coreProperties>
</file>