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07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Tahoma" panose="020B0604030504040204" pitchFamily="34" charset="0"/>
      <p:regular r:id="rId8"/>
      <p:bold r:id="rId9"/>
    </p:embeddedFont>
    <p:embeddedFont>
      <p:font typeface="Bahnschrift SemiBold SemiConden" panose="020B0502040204020203" pitchFamily="34" charset="0"/>
      <p:bold r:id="rId10"/>
    </p:embeddedFont>
    <p:embeddedFont>
      <p:font typeface="Barlow" panose="020B060402020202020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DE7"/>
    <a:srgbClr val="088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5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54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presProps" Target="presProps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customschemas.google.com/relationships/presentationmetadata" Target="meta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20797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39324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60333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986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12491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162011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9286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40075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56317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958049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41659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87269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583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49939" y="1398104"/>
            <a:ext cx="4174567" cy="1437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800" b="1" dirty="0">
                <a:solidFill>
                  <a:srgbClr val="92D050"/>
                </a:solidFill>
                <a:latin typeface="Bahnschrift SemiBold SemiConden" panose="020B0502040204020203" pitchFamily="34" charset="0"/>
                <a:ea typeface="Tahoma" panose="020B0604030504040204" pitchFamily="34" charset="0"/>
                <a:cs typeface="Arial" panose="020B0604020202020204" pitchFamily="34" charset="0"/>
              </a:rPr>
              <a:t>Spring Config với Github provider</a:t>
            </a:r>
            <a:endParaRPr lang="vi-VN" sz="4800" b="1" dirty="0">
              <a:solidFill>
                <a:srgbClr val="92D050"/>
              </a:solidFill>
              <a:latin typeface="Bahnschrift SemiBold SemiConden" panose="020B0502040204020203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3556" y="444051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56" y="3904062"/>
            <a:ext cx="1357745" cy="4238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765" y="1098725"/>
            <a:ext cx="3588327" cy="29510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252" y="1593964"/>
            <a:ext cx="652670" cy="6526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765" y="3048793"/>
            <a:ext cx="3527088" cy="1763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3428</TotalTime>
  <Words>6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Tahoma</vt:lpstr>
      <vt:lpstr>Bahnschrift SemiBold SemiConden</vt:lpstr>
      <vt:lpstr>Arial</vt:lpstr>
      <vt:lpstr>Barlow</vt:lpstr>
      <vt:lpstr>Calibri Light</vt:lpstr>
      <vt:lpstr>Office Theme</vt:lpstr>
      <vt:lpstr>Spring Config với Github provider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DINHCUONG</cp:lastModifiedBy>
  <cp:revision>734</cp:revision>
  <dcterms:created xsi:type="dcterms:W3CDTF">2021-09-22T03:33:57Z</dcterms:created>
  <dcterms:modified xsi:type="dcterms:W3CDTF">2022-07-12T09:35:14Z</dcterms:modified>
</cp:coreProperties>
</file>