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8" r:id="rId4"/>
    <p:sldId id="269" r:id="rId5"/>
    <p:sldId id="259" r:id="rId6"/>
    <p:sldId id="264" r:id="rId7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9"/>
    </p:embeddedFont>
    <p:embeddedFont>
      <p:font typeface="Poppins" panose="020B0604020202020204" charset="0"/>
      <p:regular r:id="rId10"/>
      <p:bold r:id="rId11"/>
      <p:italic r:id="rId12"/>
      <p:boldItalic r:id="rId13"/>
    </p:embeddedFont>
    <p:embeddedFont>
      <p:font typeface="Barlow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56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03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42065" y="1398104"/>
            <a:ext cx="4456161" cy="3564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6973957" cy="292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4000" b="0" dirty="0" smtClean="0"/>
              <a:t>Spring </a:t>
            </a:r>
            <a:r>
              <a:rPr lang="en-US" sz="4000" b="0" dirty="0" smtClean="0"/>
              <a:t>Boot </a:t>
            </a:r>
            <a:r>
              <a:rPr lang="en-US" sz="4000" dirty="0" smtClean="0"/>
              <a:t>Logs with Loki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1" y="4341826"/>
            <a:ext cx="1357745" cy="4238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1546483"/>
            <a:ext cx="5565913" cy="2739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351722"/>
            <a:ext cx="7834747" cy="3471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Loki is a horizontally scalable, highly available,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multi-tenant log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aggregation system designed to store and query logs from all your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apps and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infrastructure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cost effective and easy to operate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It does not index the contents of the logs, but rather a set of labels for each log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stream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7"/>
            <a:ext cx="4177340" cy="11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827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57" y="168222"/>
            <a:ext cx="6216662" cy="3456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97" y="3624247"/>
            <a:ext cx="5686114" cy="139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42065" y="1398104"/>
            <a:ext cx="4456161" cy="3564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1546483"/>
            <a:ext cx="5565913" cy="27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75" y="1027043"/>
            <a:ext cx="5538110" cy="3903913"/>
          </a:xfrm>
          <a:prstGeom prst="rect">
            <a:avLst/>
          </a:prstGeom>
        </p:spPr>
      </p:pic>
      <p:sp>
        <p:nvSpPr>
          <p:cNvPr id="6" name="Google Shape;79;p16"/>
          <p:cNvSpPr txBox="1">
            <a:spLocks/>
          </p:cNvSpPr>
          <p:nvPr/>
        </p:nvSpPr>
        <p:spPr>
          <a:xfrm>
            <a:off x="639416" y="120108"/>
            <a:ext cx="7682346" cy="58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3600" b="0" dirty="0" smtClean="0"/>
              <a:t>Observability System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7331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44" y="1281498"/>
            <a:ext cx="6769402" cy="3028109"/>
          </a:xfrm>
          <a:prstGeom prst="rect">
            <a:avLst/>
          </a:prstGeom>
        </p:spPr>
      </p:pic>
      <p:sp>
        <p:nvSpPr>
          <p:cNvPr id="5" name="Google Shape;79;p16"/>
          <p:cNvSpPr txBox="1">
            <a:spLocks/>
          </p:cNvSpPr>
          <p:nvPr/>
        </p:nvSpPr>
        <p:spPr>
          <a:xfrm>
            <a:off x="685798" y="279135"/>
            <a:ext cx="7682346" cy="57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4000" b="0" dirty="0" err="1" smtClean="0"/>
              <a:t>Grafana</a:t>
            </a:r>
            <a:r>
              <a:rPr lang="en-US" sz="4000" b="0" dirty="0" smtClean="0"/>
              <a:t> System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969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63</Words>
  <Application>Microsoft Office PowerPoint</Application>
  <PresentationFormat>On-screen Show (16:9)</PresentationFormat>
  <Paragraphs>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Light</vt:lpstr>
      <vt:lpstr>Wingdings</vt:lpstr>
      <vt:lpstr>Poppins</vt:lpstr>
      <vt:lpstr>Barlow</vt:lpstr>
      <vt:lpstr>Gower template</vt:lpstr>
      <vt:lpstr>Spring Boot Logs with Loki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484</cp:revision>
  <dcterms:created xsi:type="dcterms:W3CDTF">2021-09-22T03:33:57Z</dcterms:created>
  <dcterms:modified xsi:type="dcterms:W3CDTF">2024-09-10T08:24:39Z</dcterms:modified>
</cp:coreProperties>
</file>