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5"/>
    </p:embeddedFont>
    <p:embeddedFont>
      <p:font typeface="Calibri Light" panose="020F0302020204030204" pitchFamily="34" charset="0"/>
      <p:regular r:id="rId6"/>
      <p:italic r:id="rId7"/>
    </p:embeddedFont>
    <p:embeddedFont>
      <p:font typeface="Barlow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Bahnschrift SemiBold SemiConden" panose="020B0502040204020203" pitchFamily="34" charset="0"/>
      <p:bold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customschemas.google.com/relationships/presentationmetadata" Target="meta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5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1398104"/>
            <a:ext cx="4174567" cy="143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Cài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đặt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Keycloak</a:t>
            </a:r>
            <a:endParaRPr lang="vi-VN" sz="48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4" y="978418"/>
            <a:ext cx="3675987" cy="3599304"/>
          </a:xfrm>
          <a:prstGeom prst="rect">
            <a:avLst/>
          </a:prstGeom>
        </p:spPr>
      </p:pic>
      <p:pic>
        <p:nvPicPr>
          <p:cNvPr id="12" name="Picture 4" descr="Keycloak - Wiki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74" y="958396"/>
            <a:ext cx="857923" cy="7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0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Cài</a:t>
            </a:r>
            <a:r>
              <a:rPr lang="en-US" sz="36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đặt</a:t>
            </a:r>
            <a:r>
              <a:rPr lang="en-US" sz="36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Keycloak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Bahnschrift Light" panose="020B0502040204020203" pitchFamily="34" charset="0"/>
              </a:rPr>
              <a:t>Keycloak </a:t>
            </a:r>
            <a:r>
              <a:rPr lang="en-US" dirty="0" smtClean="0">
                <a:latin typeface="Bahnschrift Light" panose="020B0502040204020203" pitchFamily="34" charset="0"/>
              </a:rPr>
              <a:t>qua file </a:t>
            </a:r>
            <a:r>
              <a:rPr lang="en-US" dirty="0" err="1" smtClean="0">
                <a:latin typeface="Bahnschrift Light" panose="020B0502040204020203" pitchFamily="34" charset="0"/>
              </a:rPr>
              <a:t>chạy</a:t>
            </a:r>
            <a:r>
              <a:rPr lang="en-US" dirty="0" smtClean="0">
                <a:latin typeface="Bahnschrift Light" panose="020B0502040204020203" pitchFamily="34" charset="0"/>
              </a:rPr>
              <a:t> jar </a:t>
            </a:r>
            <a:r>
              <a:rPr lang="en-US" dirty="0" err="1" smtClean="0">
                <a:latin typeface="Bahnschrift Light" panose="020B0502040204020203" pitchFamily="34" charset="0"/>
              </a:rPr>
              <a:t>và</a:t>
            </a:r>
            <a:r>
              <a:rPr lang="en-US" dirty="0" smtClean="0">
                <a:latin typeface="Bahnschrift Light" panose="020B0502040204020203" pitchFamily="34" charset="0"/>
              </a:rPr>
              <a:t> JDK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Bahnschrift Light" panose="020B0502040204020203" pitchFamily="34" charset="0"/>
              </a:rPr>
              <a:t>Keycloak </a:t>
            </a:r>
            <a:r>
              <a:rPr lang="en-US" dirty="0" smtClean="0">
                <a:latin typeface="Bahnschrift Light" panose="020B0502040204020203" pitchFamily="34" charset="0"/>
              </a:rPr>
              <a:t>qua </a:t>
            </a:r>
            <a:r>
              <a:rPr lang="en-US" dirty="0" err="1" smtClean="0">
                <a:latin typeface="Bahnschrift Light" panose="020B0502040204020203" pitchFamily="34" charset="0"/>
              </a:rPr>
              <a:t>docker</a:t>
            </a:r>
            <a:r>
              <a:rPr lang="vi-VN" dirty="0" smtClean="0">
                <a:latin typeface="Bahnschrift Light" panose="020B0502040204020203" pitchFamily="34" charset="0"/>
              </a:rPr>
              <a:t>.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3483</TotalTime>
  <Words>17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Bahnschrift Light</vt:lpstr>
      <vt:lpstr>Calibri Light</vt:lpstr>
      <vt:lpstr>Barlow</vt:lpstr>
      <vt:lpstr>Calibri</vt:lpstr>
      <vt:lpstr>Bahnschrift SemiBold SemiConden</vt:lpstr>
      <vt:lpstr>Tahoma</vt:lpstr>
      <vt:lpstr>Office Theme</vt:lpstr>
      <vt:lpstr>Cài đặt Keycloak</vt:lpstr>
      <vt:lpstr>Cài đặt Keycloak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739</cp:revision>
  <dcterms:created xsi:type="dcterms:W3CDTF">2021-09-22T03:33:57Z</dcterms:created>
  <dcterms:modified xsi:type="dcterms:W3CDTF">2024-08-19T18:01:05Z</dcterms:modified>
</cp:coreProperties>
</file>