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07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embeddedFontLst>
    <p:embeddedFont>
      <p:font typeface="Barlow" panose="020B0604020202020204" charset="0"/>
      <p:regular r:id="rId4"/>
      <p:bold r:id="rId5"/>
      <p:italic r:id="rId6"/>
      <p:boldItalic r:id="rId7"/>
    </p:embeddedFont>
    <p:embeddedFont>
      <p:font typeface="Bahnschrift SemiBold SemiConden" panose="020B0502040204020203" pitchFamily="34" charset="0"/>
      <p:bold r:id="rId8"/>
    </p:embeddedFont>
    <p:embeddedFont>
      <p:font typeface="Calibri Light" panose="020F0302020204030204" pitchFamily="34" charset="0"/>
      <p:regular r:id="rId9"/>
      <p: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Tahoma" panose="020B0604030504040204" pitchFamily="3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DE7"/>
    <a:srgbClr val="088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5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56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26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presProps" Target="presProps.xml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customschemas.google.com/relationships/presentationmetadata" Target="meta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325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20797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39324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603332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986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12491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162011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9286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40075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563177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958049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41659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87269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583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649939" y="894378"/>
            <a:ext cx="4174567" cy="259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sz="4800" b="1" dirty="0" err="1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Cấu</a:t>
            </a:r>
            <a:r>
              <a:rPr lang="en-US" sz="4800" b="1" dirty="0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hình</a:t>
            </a:r>
            <a:r>
              <a:rPr lang="en-US" sz="4800" b="1" dirty="0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/>
            </a:r>
            <a:br>
              <a:rPr lang="en-US" sz="4800" b="1" dirty="0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r>
              <a:rPr lang="en-US" sz="4800" b="1" dirty="0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Client Credential</a:t>
            </a:r>
            <a:br>
              <a:rPr lang="en-US" sz="4800" b="1" dirty="0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r>
              <a:rPr lang="en-US" sz="4800" b="1" dirty="0" err="1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trong</a:t>
            </a:r>
            <a:r>
              <a:rPr lang="en-US" sz="4800" b="1" dirty="0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Keycloak</a:t>
            </a:r>
            <a:endParaRPr lang="vi-VN" sz="4800" b="1" dirty="0">
              <a:solidFill>
                <a:srgbClr val="92D050"/>
              </a:solidFill>
              <a:latin typeface="Bahnschrift SemiBold SemiConden" panose="020B05020402040202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3556" y="4440518"/>
            <a:ext cx="413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0"/>
              </a:rPr>
              <a:t>www.jmaster.io/course/microservices-with-spring-cloud 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56" y="3904062"/>
            <a:ext cx="1357745" cy="4238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84" y="978418"/>
            <a:ext cx="3675987" cy="3599304"/>
          </a:xfrm>
          <a:prstGeom prst="rect">
            <a:avLst/>
          </a:prstGeom>
        </p:spPr>
      </p:pic>
      <p:pic>
        <p:nvPicPr>
          <p:cNvPr id="12" name="Picture 4" descr="Keycloak - Wikida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974" y="958396"/>
            <a:ext cx="857923" cy="73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12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3430</TotalTime>
  <Words>3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Barlow</vt:lpstr>
      <vt:lpstr>Bahnschrift SemiBold SemiConden</vt:lpstr>
      <vt:lpstr>Calibri Light</vt:lpstr>
      <vt:lpstr>Calibri</vt:lpstr>
      <vt:lpstr>Tahoma</vt:lpstr>
      <vt:lpstr>Office Theme</vt:lpstr>
      <vt:lpstr>Cấu hình Client Credential trong Keycloak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DINHCUONG</cp:lastModifiedBy>
  <cp:revision>739</cp:revision>
  <dcterms:created xsi:type="dcterms:W3CDTF">2021-09-22T03:33:57Z</dcterms:created>
  <dcterms:modified xsi:type="dcterms:W3CDTF">2024-08-19T18:49:26Z</dcterms:modified>
</cp:coreProperties>
</file>