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707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Barlow" panose="020B0604020202020204" charset="0"/>
      <p:regular r:id="rId4"/>
      <p:bold r:id="rId5"/>
      <p:italic r:id="rId6"/>
      <p:boldItalic r:id="rId7"/>
    </p:embeddedFont>
    <p:embeddedFont>
      <p:font typeface="Bahnschrift SemiBold SemiConden" panose="020B0502040204020203" pitchFamily="34" charset="0"/>
      <p:bold r:id="rId8"/>
    </p:embeddedFont>
    <p:embeddedFont>
      <p:font typeface="Calibri Light" panose="020F0302020204030204" pitchFamily="34" charset="0"/>
      <p:regular r:id="rId9"/>
      <p:italic r:id="rId10"/>
    </p:embeddedFon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Tahoma" panose="020B0604030504040204" pitchFamily="34" charset="0"/>
      <p:regular r:id="rId15"/>
      <p:bold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3" roundtripDataSignature="AMtx7mjFID1yhvnkIWsc7tSeWfJwypma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7DE7"/>
    <a:srgbClr val="0883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15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56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26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24" Type="http://schemas.openxmlformats.org/officeDocument/2006/relationships/presProps" Target="presProps.xml"/><Relationship Id="rId5" Type="http://schemas.openxmlformats.org/officeDocument/2006/relationships/font" Target="fonts/font2.fntdata"/><Relationship Id="rId15" Type="http://schemas.openxmlformats.org/officeDocument/2006/relationships/font" Target="fonts/font12.fntdata"/><Relationship Id="rId23" Type="http://customschemas.google.com/relationships/presentationmetadata" Target="metadata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font" Target="fonts/font11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6191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207972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8/20/2024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5393240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3603332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5"/>
          <p:cNvSpPr txBox="1">
            <a:spLocks noGrp="1"/>
          </p:cNvSpPr>
          <p:nvPr>
            <p:ph type="ctrTitle"/>
          </p:nvPr>
        </p:nvSpPr>
        <p:spPr>
          <a:xfrm>
            <a:off x="685800" y="696425"/>
            <a:ext cx="5391000" cy="29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11557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8124912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7162011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8/20/2024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192865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2400752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1563177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4958049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8/20/2024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5416590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1872697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05835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</p:sldLayoutIdLst>
  <p:transition>
    <p:fade thruBlk="1"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"/>
          <p:cNvSpPr txBox="1">
            <a:spLocks noGrp="1"/>
          </p:cNvSpPr>
          <p:nvPr>
            <p:ph type="ctrTitle"/>
          </p:nvPr>
        </p:nvSpPr>
        <p:spPr>
          <a:xfrm>
            <a:off x="603556" y="1137800"/>
            <a:ext cx="4615866" cy="2579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20000"/>
              </a:lnSpc>
            </a:pPr>
            <a:r>
              <a:rPr lang="en-US" sz="4800" b="1" dirty="0" err="1" smtClean="0">
                <a:solidFill>
                  <a:srgbClr val="92D050"/>
                </a:solidFill>
                <a:latin typeface="Bahnschrift SemiBold SemiConden" panose="020B0502040204020203" pitchFamily="34" charset="0"/>
                <a:ea typeface="Tahoma" panose="020B0604030504040204" pitchFamily="34" charset="0"/>
                <a:cs typeface="Arial" panose="020B0604020202020204" pitchFamily="34" charset="0"/>
              </a:rPr>
              <a:t>Cấu</a:t>
            </a:r>
            <a:r>
              <a:rPr lang="en-US" sz="4800" b="1" dirty="0" smtClean="0">
                <a:solidFill>
                  <a:srgbClr val="92D050"/>
                </a:solidFill>
                <a:latin typeface="Bahnschrift SemiBold SemiConden" panose="020B0502040204020203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4800" b="1" dirty="0" err="1" smtClean="0">
                <a:solidFill>
                  <a:srgbClr val="92D050"/>
                </a:solidFill>
                <a:latin typeface="Bahnschrift SemiBold SemiConden" panose="020B0502040204020203" pitchFamily="34" charset="0"/>
                <a:ea typeface="Tahoma" panose="020B0604030504040204" pitchFamily="34" charset="0"/>
                <a:cs typeface="Arial" panose="020B0604020202020204" pitchFamily="34" charset="0"/>
              </a:rPr>
              <a:t>hình</a:t>
            </a:r>
            <a:r>
              <a:rPr lang="en-US" sz="4800" b="1" dirty="0" smtClean="0">
                <a:solidFill>
                  <a:srgbClr val="92D050"/>
                </a:solidFill>
                <a:latin typeface="Bahnschrift SemiBold SemiConden" panose="020B0502040204020203" pitchFamily="34" charset="0"/>
                <a:ea typeface="Tahoma" panose="020B0604030504040204" pitchFamily="34" charset="0"/>
                <a:cs typeface="Arial" panose="020B0604020202020204" pitchFamily="34" charset="0"/>
              </a:rPr>
              <a:t/>
            </a:r>
            <a:br>
              <a:rPr lang="en-US" sz="4800" b="1" dirty="0" smtClean="0">
                <a:solidFill>
                  <a:srgbClr val="92D050"/>
                </a:solidFill>
                <a:latin typeface="Bahnschrift SemiBold SemiConden" panose="020B0502040204020203" pitchFamily="34" charset="0"/>
                <a:ea typeface="Tahoma" panose="020B0604030504040204" pitchFamily="34" charset="0"/>
                <a:cs typeface="Arial" panose="020B0604020202020204" pitchFamily="34" charset="0"/>
              </a:rPr>
            </a:br>
            <a:r>
              <a:rPr lang="en-US" sz="4800" b="1" dirty="0" smtClean="0">
                <a:solidFill>
                  <a:srgbClr val="92D050"/>
                </a:solidFill>
                <a:latin typeface="Bahnschrift SemiBold SemiConden" panose="020B0502040204020203" pitchFamily="34" charset="0"/>
                <a:ea typeface="Tahoma" panose="020B0604030504040204" pitchFamily="34" charset="0"/>
                <a:cs typeface="Arial" panose="020B0604020202020204" pitchFamily="34" charset="0"/>
              </a:rPr>
              <a:t>Authorization Code</a:t>
            </a:r>
            <a:br>
              <a:rPr lang="en-US" sz="4800" b="1" dirty="0" smtClean="0">
                <a:solidFill>
                  <a:srgbClr val="92D050"/>
                </a:solidFill>
                <a:latin typeface="Bahnschrift SemiBold SemiConden" panose="020B0502040204020203" pitchFamily="34" charset="0"/>
                <a:ea typeface="Tahoma" panose="020B0604030504040204" pitchFamily="34" charset="0"/>
                <a:cs typeface="Arial" panose="020B0604020202020204" pitchFamily="34" charset="0"/>
              </a:rPr>
            </a:br>
            <a:r>
              <a:rPr lang="en-US" sz="4800" b="1" dirty="0" err="1" smtClean="0">
                <a:solidFill>
                  <a:srgbClr val="92D050"/>
                </a:solidFill>
                <a:latin typeface="Bahnschrift SemiBold SemiConden" panose="020B0502040204020203" pitchFamily="34" charset="0"/>
                <a:ea typeface="Tahoma" panose="020B0604030504040204" pitchFamily="34" charset="0"/>
                <a:cs typeface="Arial" panose="020B0604020202020204" pitchFamily="34" charset="0"/>
              </a:rPr>
              <a:t>trong</a:t>
            </a:r>
            <a:r>
              <a:rPr lang="en-US" sz="4800" b="1" dirty="0" smtClean="0">
                <a:solidFill>
                  <a:srgbClr val="92D050"/>
                </a:solidFill>
                <a:latin typeface="Bahnschrift SemiBold SemiConden" panose="020B0502040204020203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4800" b="1" dirty="0" err="1" smtClean="0">
                <a:solidFill>
                  <a:srgbClr val="92D050"/>
                </a:solidFill>
                <a:latin typeface="Bahnschrift SemiBold SemiConden" panose="020B0502040204020203" pitchFamily="34" charset="0"/>
                <a:ea typeface="Tahoma" panose="020B0604030504040204" pitchFamily="34" charset="0"/>
                <a:cs typeface="Arial" panose="020B0604020202020204" pitchFamily="34" charset="0"/>
              </a:rPr>
              <a:t>Keycloak</a:t>
            </a:r>
            <a:endParaRPr lang="vi-VN" sz="4800" b="1" dirty="0">
              <a:solidFill>
                <a:srgbClr val="92D050"/>
              </a:solidFill>
              <a:latin typeface="Bahnschrift SemiBold SemiConden" panose="020B0502040204020203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3556" y="4440518"/>
            <a:ext cx="4136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  <a:latin typeface="Barlow" panose="00000500000000000000" pitchFamily="2" charset="0"/>
              </a:rPr>
              <a:t>www.jmaster.io/course/microservices-with-spring-cloud </a:t>
            </a:r>
            <a:endParaRPr lang="en-US" sz="1200" dirty="0">
              <a:solidFill>
                <a:schemeClr val="accent5">
                  <a:lumMod val="75000"/>
                </a:schemeClr>
              </a:solidFill>
              <a:latin typeface="Barlow" panose="00000500000000000000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56" y="3904062"/>
            <a:ext cx="1357745" cy="42381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584" y="978418"/>
            <a:ext cx="3675987" cy="3599304"/>
          </a:xfrm>
          <a:prstGeom prst="rect">
            <a:avLst/>
          </a:prstGeom>
        </p:spPr>
      </p:pic>
      <p:pic>
        <p:nvPicPr>
          <p:cNvPr id="12" name="Picture 4" descr="Keycloak - Wikidat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3974" y="958396"/>
            <a:ext cx="857923" cy="738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907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3429</TotalTime>
  <Words>3</Words>
  <Application>Microsoft Office PowerPoint</Application>
  <PresentationFormat>On-screen Show (16:9)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Barlow</vt:lpstr>
      <vt:lpstr>Bahnschrift SemiBold SemiConden</vt:lpstr>
      <vt:lpstr>Calibri Light</vt:lpstr>
      <vt:lpstr>Calibri</vt:lpstr>
      <vt:lpstr>Tahoma</vt:lpstr>
      <vt:lpstr>Office Theme</vt:lpstr>
      <vt:lpstr>Cấu hình Authorization Code trong Keycloak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Create Micro Apps with Spring Boot</dc:title>
  <dc:creator>cuong dinh</dc:creator>
  <cp:lastModifiedBy>DINHCUONG</cp:lastModifiedBy>
  <cp:revision>736</cp:revision>
  <dcterms:created xsi:type="dcterms:W3CDTF">2021-09-22T03:33:57Z</dcterms:created>
  <dcterms:modified xsi:type="dcterms:W3CDTF">2024-08-19T18:49:56Z</dcterms:modified>
</cp:coreProperties>
</file>