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Barlow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  <p:embeddedFont>
      <p:font typeface="Bahnschrift SemiBold SemiConden" panose="020B0502040204020203" pitchFamily="3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customschemas.google.com/relationships/presentationmetadata" Target="meta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0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894378"/>
            <a:ext cx="4174567" cy="259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Spring Security Resource Server</a:t>
            </a:r>
            <a:b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Keycloak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4" y="978418"/>
            <a:ext cx="3675987" cy="3599304"/>
          </a:xfrm>
          <a:prstGeom prst="rect">
            <a:avLst/>
          </a:prstGeom>
        </p:spPr>
      </p:pic>
      <p:pic>
        <p:nvPicPr>
          <p:cNvPr id="12" name="Picture 4" descr="Keycloak - Wiki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74" y="958396"/>
            <a:ext cx="857923" cy="7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4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Authorization Code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369219"/>
            <a:ext cx="4685472" cy="32635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Client (Frontend) </a:t>
            </a:r>
            <a:r>
              <a:rPr lang="en-US" dirty="0" err="1" smtClean="0">
                <a:latin typeface="Bahnschrift Light" panose="020B0502040204020203" pitchFamily="34" charset="0"/>
              </a:rPr>
              <a:t>gọi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latin typeface="Bahnschrift Light" panose="020B0502040204020203" pitchFamily="34" charset="0"/>
              </a:rPr>
              <a:t>keycloak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lấy</a:t>
            </a:r>
            <a:r>
              <a:rPr lang="en-US" dirty="0" smtClean="0">
                <a:latin typeface="Bahnschrift Light" panose="020B0502040204020203" pitchFamily="34" charset="0"/>
              </a:rPr>
              <a:t> access Token, </a:t>
            </a:r>
            <a:r>
              <a:rPr lang="en-US" dirty="0" err="1" smtClean="0">
                <a:latin typeface="Bahnschrift Light" panose="020B0502040204020203" pitchFamily="34" charset="0"/>
              </a:rPr>
              <a:t>gửi</a:t>
            </a:r>
            <a:r>
              <a:rPr lang="en-US" dirty="0" smtClean="0">
                <a:latin typeface="Bahnschrift Light" panose="020B0502040204020203" pitchFamily="34" charset="0"/>
              </a:rPr>
              <a:t> Access Token qua Gateway </a:t>
            </a:r>
            <a:r>
              <a:rPr lang="en-US" dirty="0" err="1" smtClean="0">
                <a:latin typeface="Bahnschrift Light" panose="020B0502040204020203" pitchFamily="34" charset="0"/>
              </a:rPr>
              <a:t>hoặc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latin typeface="Bahnschrift Light" panose="020B0502040204020203" pitchFamily="34" charset="0"/>
              </a:rPr>
              <a:t>Resource Service </a:t>
            </a:r>
            <a:r>
              <a:rPr lang="en-US" dirty="0" err="1" smtClean="0">
                <a:latin typeface="Bahnschrift Light" panose="020B0502040204020203" pitchFamily="34" charset="0"/>
              </a:rPr>
              <a:t>lấy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dữ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liệu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Resource Service Validate Token qua issuer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JWK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Resource Service decode token </a:t>
            </a:r>
            <a:r>
              <a:rPr lang="en-US" dirty="0" err="1" smtClean="0">
                <a:latin typeface="Bahnschrift Light" panose="020B0502040204020203" pitchFamily="34" charset="0"/>
              </a:rPr>
              <a:t>tạo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các</a:t>
            </a:r>
            <a:r>
              <a:rPr lang="en-US" dirty="0" smtClean="0">
                <a:latin typeface="Bahnschrift Light" panose="020B0502040204020203" pitchFamily="34" charset="0"/>
              </a:rPr>
              <a:t> SCOPE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ROLES </a:t>
            </a:r>
            <a:r>
              <a:rPr lang="en-US" dirty="0" err="1" smtClean="0">
                <a:latin typeface="Bahnschrift Light" panose="020B0502040204020203" pitchFamily="34" charset="0"/>
              </a:rPr>
              <a:t>tùy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biến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Bahnschrift Light" panose="020B0502040204020203" pitchFamily="34" charset="0"/>
              </a:rPr>
              <a:t>Áp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dụng</a:t>
            </a:r>
            <a:r>
              <a:rPr lang="en-US" dirty="0" smtClean="0">
                <a:latin typeface="Bahnschrift Light" panose="020B0502040204020203" pitchFamily="34" charset="0"/>
              </a:rPr>
              <a:t> Spring Security </a:t>
            </a:r>
            <a:r>
              <a:rPr lang="en-US" dirty="0" err="1" smtClean="0">
                <a:latin typeface="Bahnschrift Light" panose="020B0502040204020203" pitchFamily="34" charset="0"/>
              </a:rPr>
              <a:t>để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bảo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mật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tài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nguyên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sau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đó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2" b="26335"/>
          <a:stretch/>
        </p:blipFill>
        <p:spPr>
          <a:xfrm>
            <a:off x="5550693" y="1490869"/>
            <a:ext cx="2964657" cy="26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Client Credentials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4156332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Bahnschrift Light" panose="020B0502040204020203" pitchFamily="34" charset="0"/>
              </a:rPr>
              <a:t>Sử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OpenFeign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gọi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từ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lên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Keycloak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với</a:t>
            </a:r>
            <a:r>
              <a:rPr lang="en-US" sz="2000" dirty="0" smtClean="0">
                <a:latin typeface="Bahnschrift Light" panose="020B0502040204020203" pitchFamily="34" charset="0"/>
              </a:rPr>
              <a:t> Client Id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đã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cấu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hình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trước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lấy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về</a:t>
            </a:r>
            <a:r>
              <a:rPr lang="en-US" sz="2000" dirty="0" smtClean="0">
                <a:latin typeface="Bahnschrift Light" panose="020B0502040204020203" pitchFamily="34" charset="0"/>
              </a:rPr>
              <a:t> Access Token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Bahnschrift Light" panose="020B0502040204020203" pitchFamily="34" charset="0"/>
              </a:rPr>
              <a:t>Sau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đó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gọi</a:t>
            </a:r>
            <a:r>
              <a:rPr lang="en-US" sz="2000" dirty="0" smtClean="0">
                <a:latin typeface="Bahnschrift Light" panose="020B0502040204020203" pitchFamily="34" charset="0"/>
              </a:rPr>
              <a:t> sang resources service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để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lấy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tài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nguyên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endParaRPr lang="en-US" sz="2000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83" y="1835427"/>
            <a:ext cx="3730367" cy="18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3530</TotalTime>
  <Words>90</Words>
  <Application>Microsoft Office PowerPoint</Application>
  <PresentationFormat>On-screen Show (16:9)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Bahnschrift Light</vt:lpstr>
      <vt:lpstr>Calibri Light</vt:lpstr>
      <vt:lpstr>Barlow</vt:lpstr>
      <vt:lpstr>Calibri</vt:lpstr>
      <vt:lpstr>Tahoma</vt:lpstr>
      <vt:lpstr>Bahnschrift SemiBold SemiConden</vt:lpstr>
      <vt:lpstr>Arial</vt:lpstr>
      <vt:lpstr>Office Theme</vt:lpstr>
      <vt:lpstr>Spring Security Resource Server với Keycloak</vt:lpstr>
      <vt:lpstr>Authorization Code</vt:lpstr>
      <vt:lpstr>Client Credentials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749</cp:revision>
  <dcterms:created xsi:type="dcterms:W3CDTF">2021-09-22T03:33:57Z</dcterms:created>
  <dcterms:modified xsi:type="dcterms:W3CDTF">2024-08-20T08:26:12Z</dcterms:modified>
</cp:coreProperties>
</file>