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Barlow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hnschrift SemiBold SemiConden" panose="020B0502040204020203" pitchFamily="34" charset="0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0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Triển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khai</a:t>
            </a:r>
            <a:r>
              <a:rPr lang="en-US" sz="36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Docker</a:t>
            </a:r>
            <a:b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Microservice</a:t>
            </a:r>
            <a:r>
              <a:rPr lang="en-US" sz="36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Cloud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36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36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 Light</vt:lpstr>
      <vt:lpstr>Barlow</vt:lpstr>
      <vt:lpstr>Calibri</vt:lpstr>
      <vt:lpstr>Bahnschrift SemiBold SemiConden</vt:lpstr>
      <vt:lpstr>Tahoma</vt:lpstr>
      <vt:lpstr>Office Theme</vt:lpstr>
      <vt:lpstr>Triển khai Docker Microservice Spring Cloud với Keycloak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751</cp:revision>
  <dcterms:created xsi:type="dcterms:W3CDTF">2021-09-22T03:33:57Z</dcterms:created>
  <dcterms:modified xsi:type="dcterms:W3CDTF">2024-08-21T07:43:24Z</dcterms:modified>
</cp:coreProperties>
</file>