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7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3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19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9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8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0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43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4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0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2FEB-CBFA-4167-814B-0EBB1380CF86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A35C-63B1-4934-BDE6-388DD272A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7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tuansu/mlo-gu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CA" dirty="0" smtClean="0"/>
              <a:t>Multi-Layer Network Topology Visualization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Duong Tuan Nguyen</a:t>
            </a:r>
          </a:p>
          <a:p>
            <a:r>
              <a:rPr lang="en-CA" dirty="0" smtClean="0"/>
              <a:t>Synchromedia Laboratory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9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Perspective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916"/>
          </a:xfrm>
        </p:spPr>
        <p:txBody>
          <a:bodyPr/>
          <a:lstStyle/>
          <a:p>
            <a:r>
              <a:rPr lang="en-CA" dirty="0" smtClean="0"/>
              <a:t>Scale oriented topology interaction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63478" y="2548926"/>
            <a:ext cx="3684733" cy="3050813"/>
            <a:chOff x="487978" y="2398451"/>
            <a:chExt cx="3684733" cy="30508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78" y="2398451"/>
              <a:ext cx="3684733" cy="2416164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72730" y="4814162"/>
              <a:ext cx="2715228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Nationwide view</a:t>
              </a:r>
              <a:endParaRPr lang="en-CA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6195" y="2852466"/>
            <a:ext cx="3636046" cy="3215849"/>
            <a:chOff x="3790695" y="2632541"/>
            <a:chExt cx="3636046" cy="32158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695" y="2632541"/>
              <a:ext cx="3636046" cy="2580747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75447" y="5213288"/>
              <a:ext cx="2715228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Statewide view</a:t>
              </a:r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7750" y="3156006"/>
            <a:ext cx="3635165" cy="3468703"/>
            <a:chOff x="7395875" y="3359786"/>
            <a:chExt cx="3635165" cy="34687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5875" y="3359786"/>
              <a:ext cx="3635165" cy="2817177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855843" y="6193387"/>
              <a:ext cx="2715228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City-wide view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4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Perspective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916"/>
          </a:xfrm>
        </p:spPr>
        <p:txBody>
          <a:bodyPr/>
          <a:lstStyle/>
          <a:p>
            <a:r>
              <a:rPr lang="en-CA" dirty="0" smtClean="0"/>
              <a:t>Detail information of network elements or links can be retrieved 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23" y="2632541"/>
            <a:ext cx="5324475" cy="279082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535309" y="4929913"/>
            <a:ext cx="2025117" cy="63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Searching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27867" y="2632541"/>
            <a:ext cx="4109121" cy="2932474"/>
            <a:chOff x="6327867" y="2632541"/>
            <a:chExt cx="4109121" cy="29324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867" y="2632541"/>
              <a:ext cx="4109121" cy="2297372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535898" y="4929913"/>
              <a:ext cx="3901090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Directly interacting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8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Perspective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916"/>
          </a:xfrm>
        </p:spPr>
        <p:txBody>
          <a:bodyPr/>
          <a:lstStyle/>
          <a:p>
            <a:r>
              <a:rPr lang="en-CA" dirty="0" smtClean="0"/>
              <a:t>Detail information includes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1826" y="2517076"/>
            <a:ext cx="2715228" cy="3250650"/>
            <a:chOff x="451826" y="2517076"/>
            <a:chExt cx="2715228" cy="325065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1826" y="5132624"/>
              <a:ext cx="2715228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Connected NEs</a:t>
              </a:r>
              <a:endParaRPr lang="en-CA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340" y="2517076"/>
              <a:ext cx="2362200" cy="2619375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3343566" y="2798999"/>
            <a:ext cx="4410076" cy="3046187"/>
            <a:chOff x="3343566" y="2798999"/>
            <a:chExt cx="4410076" cy="3046187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343566" y="5210084"/>
              <a:ext cx="4410075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Inter/Intra-layer Links</a:t>
              </a:r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3567" y="2798999"/>
              <a:ext cx="4410075" cy="2333625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8106669" y="1114575"/>
            <a:ext cx="3209994" cy="4981425"/>
            <a:chOff x="8106669" y="1114575"/>
            <a:chExt cx="3209994" cy="49814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6669" y="1114575"/>
              <a:ext cx="3209994" cy="4095509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8492611" y="5210084"/>
              <a:ext cx="2438109" cy="8859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Crossing multi-layer paths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Perspective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916"/>
          </a:xfrm>
        </p:spPr>
        <p:txBody>
          <a:bodyPr/>
          <a:lstStyle/>
          <a:p>
            <a:r>
              <a:rPr lang="en-CA" dirty="0" smtClean="0"/>
              <a:t>Detail information includes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2805577"/>
            <a:ext cx="4467225" cy="28479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28686" y="2632541"/>
            <a:ext cx="9972675" cy="3669279"/>
            <a:chOff x="1519236" y="2729377"/>
            <a:chExt cx="9972675" cy="36692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237" y="2729377"/>
              <a:ext cx="4371975" cy="2924175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519236" y="5653552"/>
              <a:ext cx="4371975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For layer 3 link/paths</a:t>
              </a:r>
              <a:endParaRPr lang="en-CA" dirty="0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119936" y="5763554"/>
              <a:ext cx="4371975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For multi-layer link/paths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8941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>
                <a:solidFill>
                  <a:srgbClr val="FF0000"/>
                </a:solidFill>
              </a:rPr>
              <a:t>3</a:t>
            </a:r>
            <a:r>
              <a:rPr lang="en-CA" b="1" u="sng" dirty="0" smtClean="0">
                <a:solidFill>
                  <a:srgbClr val="FF0000"/>
                </a:solidFill>
              </a:rPr>
              <a:t>D</a:t>
            </a:r>
            <a:r>
              <a:rPr lang="en-CA" dirty="0" smtClean="0"/>
              <a:t> Perspective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916"/>
          </a:xfrm>
        </p:spPr>
        <p:txBody>
          <a:bodyPr/>
          <a:lstStyle/>
          <a:p>
            <a:r>
              <a:rPr lang="en-CA" dirty="0" smtClean="0"/>
              <a:t>Region oriented topology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332457"/>
            <a:ext cx="8048625" cy="3529151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038349" y="5893916"/>
            <a:ext cx="7419975" cy="63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3D view based on selected 2D entity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8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Used frameworks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6"/>
          </a:xfrm>
        </p:spPr>
        <p:txBody>
          <a:bodyPr>
            <a:normAutofit/>
          </a:bodyPr>
          <a:lstStyle/>
          <a:p>
            <a:r>
              <a:rPr lang="en-CA" dirty="0" smtClean="0"/>
              <a:t>System</a:t>
            </a:r>
          </a:p>
          <a:p>
            <a:pPr lvl="1"/>
            <a:r>
              <a:rPr lang="en-CA" dirty="0" smtClean="0"/>
              <a:t>Angular 2+</a:t>
            </a:r>
          </a:p>
          <a:p>
            <a:pPr lvl="1"/>
            <a:r>
              <a:rPr lang="en-CA" dirty="0" smtClean="0"/>
              <a:t>Material design</a:t>
            </a:r>
          </a:p>
          <a:p>
            <a:pPr lvl="1"/>
            <a:r>
              <a:rPr lang="en-CA" dirty="0" smtClean="0"/>
              <a:t>Typescript</a:t>
            </a:r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- </a:t>
            </a:r>
            <a:r>
              <a:rPr lang="en-CA" dirty="0" smtClean="0">
                <a:hlinkClick r:id="rId2"/>
              </a:rPr>
              <a:t>https://github.com/hoangtuansu/mlo-gui</a:t>
            </a:r>
            <a:endParaRPr lang="en-CA" dirty="0" smtClean="0"/>
          </a:p>
          <a:p>
            <a:r>
              <a:rPr lang="en-CA" dirty="0" smtClean="0"/>
              <a:t>D3.js – manipulating documents based on data</a:t>
            </a:r>
          </a:p>
          <a:p>
            <a:pPr lvl="1"/>
            <a:r>
              <a:rPr lang="en-CA" dirty="0" smtClean="0"/>
              <a:t>Rendering world map and handling mouse interaction</a:t>
            </a:r>
          </a:p>
          <a:p>
            <a:pPr lvl="1"/>
            <a:r>
              <a:rPr lang="en-CA" dirty="0" smtClean="0"/>
              <a:t>Perform DOM manipulation</a:t>
            </a:r>
          </a:p>
          <a:p>
            <a:r>
              <a:rPr lang="en-CA" dirty="0" smtClean="0"/>
              <a:t>THREE.js – display 3D objects</a:t>
            </a:r>
          </a:p>
        </p:txBody>
      </p:sp>
    </p:spTree>
    <p:extLst>
      <p:ext uri="{BB962C8B-B14F-4D97-AF65-F5344CB8AC3E}">
        <p14:creationId xmlns:p14="http://schemas.microsoft.com/office/powerpoint/2010/main" val="29439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93776"/>
          </a:xfrm>
        </p:spPr>
        <p:txBody>
          <a:bodyPr>
            <a:normAutofit/>
          </a:bodyPr>
          <a:lstStyle/>
          <a:p>
            <a:r>
              <a:rPr lang="en-CA" dirty="0" smtClean="0"/>
              <a:t>Locating 3D entities on the planes according to the number of relevant entities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38557" y="2817199"/>
            <a:ext cx="3246293" cy="3325063"/>
            <a:chOff x="1438557" y="2817199"/>
            <a:chExt cx="3246293" cy="33250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557" y="2817199"/>
              <a:ext cx="3246293" cy="2692161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738453" y="5507160"/>
              <a:ext cx="2646502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4 NEs on a plane</a:t>
              </a:r>
              <a:endParaRPr lang="en-CA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2908" y="2814999"/>
            <a:ext cx="3123059" cy="3327263"/>
            <a:chOff x="5932908" y="2814999"/>
            <a:chExt cx="3123059" cy="33272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2908" y="2814999"/>
              <a:ext cx="3123059" cy="2696562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171186" y="5507160"/>
              <a:ext cx="2646502" cy="6351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dirty="0" smtClean="0"/>
                <a:t>2 NEs on a plane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81675" cy="124142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Visualizing multi-layer paths which nodes stay at different places depending on their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46050"/>
            <a:ext cx="4267200" cy="6238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52186" y="6384925"/>
            <a:ext cx="5373114" cy="635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2D visualization of a multi-layer path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6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Multi-Layer Network Topology Visualization</vt:lpstr>
      <vt:lpstr>2D Perspective Visualization</vt:lpstr>
      <vt:lpstr>2D Perspective Visualization</vt:lpstr>
      <vt:lpstr>2D Perspective Visualization</vt:lpstr>
      <vt:lpstr>2D Perspective Visualization</vt:lpstr>
      <vt:lpstr>3D Perspective Visualization</vt:lpstr>
      <vt:lpstr>Used frameworks</vt:lpstr>
      <vt:lpstr>Algorithms</vt:lpstr>
      <vt:lpstr>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Network Visulization</dc:title>
  <dc:creator>synchro</dc:creator>
  <cp:lastModifiedBy>synchro</cp:lastModifiedBy>
  <cp:revision>16</cp:revision>
  <dcterms:created xsi:type="dcterms:W3CDTF">2019-11-12T16:35:48Z</dcterms:created>
  <dcterms:modified xsi:type="dcterms:W3CDTF">2019-11-12T21:48:53Z</dcterms:modified>
</cp:coreProperties>
</file>