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/>
              <a:t>What is the difference from traditional &amp; modern kids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1. </a:t>
            </a:r>
            <a:r>
              <a:rPr lang="en-US" sz="4000" err="1" smtClean="0"/>
              <a:t>Habbit</a:t>
            </a:r>
            <a:endParaRPr lang="en-US" sz="4000" smtClean="0"/>
          </a:p>
          <a:p>
            <a:r>
              <a:rPr lang="en-US" sz="4000" smtClean="0"/>
              <a:t>2. Interest</a:t>
            </a:r>
          </a:p>
          <a:p>
            <a:r>
              <a:rPr lang="en-US" sz="4000" smtClean="0"/>
              <a:t>3. Behavior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705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Habbit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Interest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153" y="2394687"/>
            <a:ext cx="5684407" cy="313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6" y="2394686"/>
            <a:ext cx="4947217" cy="32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Interest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88" y="2419240"/>
            <a:ext cx="498928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2419240"/>
            <a:ext cx="4525925" cy="33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Interest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29872"/>
            <a:ext cx="4964401" cy="33178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4" y="2429872"/>
            <a:ext cx="442383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Behavior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 &amp; 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7455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477</TotalTime>
  <Words>37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What is the difference from traditional &amp; modern kids</vt:lpstr>
      <vt:lpstr>Overview</vt:lpstr>
      <vt:lpstr>1. Habbit</vt:lpstr>
      <vt:lpstr>2. Interest</vt:lpstr>
      <vt:lpstr>2. Interest</vt:lpstr>
      <vt:lpstr>2. Interest</vt:lpstr>
      <vt:lpstr>3. Behavior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difference from traditional &amp; modern kids</dc:title>
  <dc:creator>tond</dc:creator>
  <cp:lastModifiedBy>tond</cp:lastModifiedBy>
  <cp:revision>6</cp:revision>
  <dcterms:created xsi:type="dcterms:W3CDTF">2018-11-17T01:56:45Z</dcterms:created>
  <dcterms:modified xsi:type="dcterms:W3CDTF">2018-11-17T09:54:35Z</dcterms:modified>
</cp:coreProperties>
</file>