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5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F5C5-469B-4884-A382-A3818D202C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CC45-E1C2-4860-9A6B-2CF2EA88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do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(end to end)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bước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Multi-channel FCN: ở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boxes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text.</a:t>
            </a:r>
          </a:p>
          <a:p>
            <a:pPr lvl="1"/>
            <a:r>
              <a:rPr lang="en-US" dirty="0" err="1" smtClean="0"/>
              <a:t>Thresholding</a:t>
            </a:r>
            <a:r>
              <a:rPr lang="en-US" dirty="0" smtClean="0"/>
              <a:t> &amp; NMS: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boxes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Bước</a:t>
            </a:r>
            <a:r>
              <a:rPr lang="en-US" dirty="0" smtClean="0"/>
              <a:t> 1: Multi-channel FCN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89" y="1580378"/>
            <a:ext cx="5323445" cy="48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8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Thresholding</a:t>
            </a:r>
            <a:r>
              <a:rPr lang="en-US" dirty="0" smtClean="0"/>
              <a:t> &amp; NMS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44" y="1783870"/>
            <a:ext cx="4786312" cy="44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EAST</vt:lpstr>
      <vt:lpstr>1. Nổi bật của phương pháp</vt:lpstr>
      <vt:lpstr>2. Hướng tiếp cận</vt:lpstr>
      <vt:lpstr>3. Bước 1: Multi-channel FCN</vt:lpstr>
      <vt:lpstr>4. Bước 2: Thresholding &amp; NMS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</dc:title>
  <dc:creator>Hoàng Anh Tú</dc:creator>
  <cp:lastModifiedBy>Hoàng Anh Tú</cp:lastModifiedBy>
  <cp:revision>5</cp:revision>
  <dcterms:created xsi:type="dcterms:W3CDTF">2018-08-31T01:27:59Z</dcterms:created>
  <dcterms:modified xsi:type="dcterms:W3CDTF">2018-08-31T04:27:38Z</dcterms:modified>
</cp:coreProperties>
</file>