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AED6-D848-4E24-A0A4-D40848EED93D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DEDF-2EC7-4473-BBCA-EAD28BAD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4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AED6-D848-4E24-A0A4-D40848EED93D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DEDF-2EC7-4473-BBCA-EAD28BAD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2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AED6-D848-4E24-A0A4-D40848EED93D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DEDF-2EC7-4473-BBCA-EAD28BAD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7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AED6-D848-4E24-A0A4-D40848EED93D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DEDF-2EC7-4473-BBCA-EAD28BAD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AED6-D848-4E24-A0A4-D40848EED93D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DEDF-2EC7-4473-BBCA-EAD28BAD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67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AED6-D848-4E24-A0A4-D40848EED93D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DEDF-2EC7-4473-BBCA-EAD28BAD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6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AED6-D848-4E24-A0A4-D40848EED93D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DEDF-2EC7-4473-BBCA-EAD28BAD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74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AED6-D848-4E24-A0A4-D40848EED93D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DEDF-2EC7-4473-BBCA-EAD28BAD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71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AED6-D848-4E24-A0A4-D40848EED93D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DEDF-2EC7-4473-BBCA-EAD28BAD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3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AED6-D848-4E24-A0A4-D40848EED93D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DEDF-2EC7-4473-BBCA-EAD28BAD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73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AED6-D848-4E24-A0A4-D40848EED93D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DEDF-2EC7-4473-BBCA-EAD28BAD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5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7AED6-D848-4E24-A0A4-D40848EED93D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5DEDF-2EC7-4473-BBCA-EAD28BAD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2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Fully Convolutional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47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Text Line Candidates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TextLine</a:t>
            </a:r>
            <a:r>
              <a:rPr lang="en-US" dirty="0" smtClean="0"/>
              <a:t> candidates </a:t>
            </a:r>
            <a:r>
              <a:rPr lang="en-US" dirty="0" err="1" smtClean="0"/>
              <a:t>sai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paper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/>
              <a:t> model </a:t>
            </a:r>
            <a:r>
              <a:rPr lang="en-US" dirty="0" smtClean="0"/>
              <a:t>“Character-Centroid FCN”</a:t>
            </a:r>
          </a:p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Input-Output </a:t>
            </a:r>
            <a:r>
              <a:rPr lang="en-US" dirty="0" err="1" smtClean="0"/>
              <a:t>của</a:t>
            </a:r>
            <a:r>
              <a:rPr lang="en-US" dirty="0" smtClean="0"/>
              <a:t> model: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61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Text Line Candidates Classification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1667886"/>
            <a:ext cx="6115050" cy="450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44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Text Line Candidates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output:</a:t>
            </a:r>
          </a:p>
          <a:p>
            <a:pPr marL="457200" lvl="1" indent="0">
              <a:buNone/>
            </a:pP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output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Intensity criterion: </a:t>
            </a:r>
            <a:r>
              <a:rPr lang="en-US" dirty="0" err="1" smtClean="0"/>
              <a:t>là</a:t>
            </a:r>
            <a:r>
              <a:rPr lang="en-US" dirty="0" smtClean="0"/>
              <a:t> false text line candidate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thoản</a:t>
            </a:r>
            <a:r>
              <a:rPr lang="en-US" dirty="0" smtClean="0"/>
              <a:t> </a:t>
            </a:r>
            <a:r>
              <a:rPr lang="en-US" dirty="0" err="1" smtClean="0"/>
              <a:t>mãn</a:t>
            </a:r>
            <a:r>
              <a:rPr lang="en-US" dirty="0" smtClean="0"/>
              <a:t> 1 </a:t>
            </a:r>
            <a:r>
              <a:rPr lang="en-US" dirty="0" err="1" smtClean="0"/>
              <a:t>trong</a:t>
            </a:r>
            <a:r>
              <a:rPr lang="en-US" dirty="0" smtClean="0"/>
              <a:t> 2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/>
              <a:t> character centroids </a:t>
            </a:r>
            <a:r>
              <a:rPr lang="en-US" dirty="0" smtClean="0"/>
              <a:t>&lt; 2</a:t>
            </a:r>
          </a:p>
          <a:p>
            <a:pPr lvl="2"/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&lt; 0.6</a:t>
            </a:r>
          </a:p>
          <a:p>
            <a:pPr lvl="2"/>
            <a:endParaRPr lang="en-US" dirty="0" smtClean="0"/>
          </a:p>
          <a:p>
            <a:pPr lvl="1"/>
            <a:r>
              <a:rPr lang="en-US" dirty="0"/>
              <a:t>Geometric </a:t>
            </a:r>
            <a:r>
              <a:rPr lang="en-US" dirty="0" smtClean="0"/>
              <a:t>criterion: Ý </a:t>
            </a:r>
            <a:r>
              <a:rPr lang="en-US" dirty="0" err="1" smtClean="0"/>
              <a:t>tưởng</a:t>
            </a:r>
            <a:r>
              <a:rPr lang="en-US" dirty="0" smtClean="0"/>
              <a:t>: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centroids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xấp</a:t>
            </a:r>
            <a:r>
              <a:rPr lang="en-US" dirty="0" smtClean="0"/>
              <a:t> </a:t>
            </a:r>
            <a:r>
              <a:rPr lang="en-US" dirty="0" err="1" smtClean="0"/>
              <a:t>xỉ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thẳng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525" y="2340170"/>
            <a:ext cx="1604962" cy="3268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887" y="3669505"/>
            <a:ext cx="18002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12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Text Line Candidates Classification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8527" y="1612310"/>
            <a:ext cx="3594946" cy="1754778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1085850" y="3367087"/>
            <a:ext cx="10420350" cy="296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:		  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2 centroid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j.  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TextLine</a:t>
            </a:r>
            <a:r>
              <a:rPr lang="en-US" dirty="0" smtClean="0"/>
              <a:t> candidates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true </a:t>
            </a:r>
            <a:r>
              <a:rPr lang="en-US" dirty="0" err="1" smtClean="0"/>
              <a:t>nếu</a:t>
            </a:r>
            <a:r>
              <a:rPr lang="en-US" dirty="0" smtClean="0"/>
              <a:t>: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lệch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:</a:t>
            </a:r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275" y="3413453"/>
            <a:ext cx="1076324" cy="43662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2049" y="4718650"/>
            <a:ext cx="4748212" cy="80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5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Text Block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Text-Block FCN Network (</a:t>
            </a:r>
            <a:r>
              <a:rPr lang="en-US" dirty="0"/>
              <a:t>convert the VGG 16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922116"/>
            <a:ext cx="12192000" cy="274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Text Block Detection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1948763"/>
            <a:ext cx="100869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017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Text Block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“Text Block” Detection.</a:t>
            </a:r>
          </a:p>
          <a:p>
            <a:r>
              <a:rPr lang="en-US" dirty="0" smtClean="0"/>
              <a:t>(b)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“Text Block”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487" y="2956997"/>
            <a:ext cx="59150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29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2.Text </a:t>
            </a:r>
            <a:r>
              <a:rPr lang="en-US" dirty="0"/>
              <a:t>Line Candidate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2.1. </a:t>
            </a:r>
            <a:r>
              <a:rPr lang="en-US" dirty="0" err="1" smtClean="0"/>
              <a:t>Trích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MSER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trích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Text Block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ở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740" y="3741394"/>
            <a:ext cx="65913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15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2.Text Line Candidate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2.2.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Ta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thẳng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qua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ở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,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thẳng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qua. </a:t>
            </a:r>
          </a:p>
          <a:p>
            <a:pPr marL="0" indent="0">
              <a:buNone/>
            </a:pP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nghiêng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741" y="4694625"/>
            <a:ext cx="6466060" cy="148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028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2.Text Line Candidate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2.2.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2792424"/>
            <a:ext cx="9248775" cy="366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9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Text </a:t>
            </a:r>
            <a:r>
              <a:rPr lang="en-US" dirty="0"/>
              <a:t>Line Candidate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2.3.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Text Line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2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: H(A), H(B)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A, B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O(A, B)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thẳng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A -&gt;B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l-GR" dirty="0"/>
              <a:t>θ</a:t>
            </a:r>
            <a:r>
              <a:rPr lang="en-US" dirty="0" smtClean="0"/>
              <a:t>r: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Text Line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ở </a:t>
            </a:r>
            <a:r>
              <a:rPr lang="en-US" dirty="0" err="1" smtClean="0"/>
              <a:t>trên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728627"/>
            <a:ext cx="2743200" cy="119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62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Text Line Candidate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2.3.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Text Line</a:t>
            </a:r>
          </a:p>
          <a:p>
            <a:pPr lvl="1"/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/>
              <a:t> 1 </a:t>
            </a:r>
            <a:r>
              <a:rPr lang="en-US" dirty="0" smtClean="0"/>
              <a:t>Bounding Box (c)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coi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TextLine</a:t>
            </a:r>
            <a:r>
              <a:rPr lang="en-US" dirty="0" smtClean="0"/>
              <a:t> candidates (d).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49" y="2999399"/>
            <a:ext cx="7667625" cy="331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50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362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Fully Convolutional Networks</vt:lpstr>
      <vt:lpstr>1. Text Block Detection</vt:lpstr>
      <vt:lpstr>1. Text Block Detection</vt:lpstr>
      <vt:lpstr>1. Text Block Detection</vt:lpstr>
      <vt:lpstr>2.Text Line Candidate Generation</vt:lpstr>
      <vt:lpstr>2.Text Line Candidate Generation</vt:lpstr>
      <vt:lpstr>2.Text Line Candidate Generation</vt:lpstr>
      <vt:lpstr>2. Text Line Candidate Generation</vt:lpstr>
      <vt:lpstr>2. Text Line Candidate Generation</vt:lpstr>
      <vt:lpstr>3. Text Line Candidates Classification</vt:lpstr>
      <vt:lpstr>3. Text Line Candidates Classification</vt:lpstr>
      <vt:lpstr>3. Text Line Candidates Classification</vt:lpstr>
      <vt:lpstr>3. Text Line Candidates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Fully Convolutional Networks</dc:title>
  <dc:creator>Hoàng Anh Tú</dc:creator>
  <cp:lastModifiedBy>Hoàng Anh Tú</cp:lastModifiedBy>
  <cp:revision>26</cp:revision>
  <dcterms:created xsi:type="dcterms:W3CDTF">2018-08-24T03:05:53Z</dcterms:created>
  <dcterms:modified xsi:type="dcterms:W3CDTF">2018-09-04T07:50:11Z</dcterms:modified>
</cp:coreProperties>
</file>