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E7CB-0E52-44FC-BCE1-34DA527D6B85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63AC-CE81-4045-9312-EE2BD551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4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E7CB-0E52-44FC-BCE1-34DA527D6B85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63AC-CE81-4045-9312-EE2BD551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4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E7CB-0E52-44FC-BCE1-34DA527D6B85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63AC-CE81-4045-9312-EE2BD551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E7CB-0E52-44FC-BCE1-34DA527D6B85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63AC-CE81-4045-9312-EE2BD551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3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E7CB-0E52-44FC-BCE1-34DA527D6B85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63AC-CE81-4045-9312-EE2BD551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1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E7CB-0E52-44FC-BCE1-34DA527D6B85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63AC-CE81-4045-9312-EE2BD551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E7CB-0E52-44FC-BCE1-34DA527D6B85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63AC-CE81-4045-9312-EE2BD551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2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E7CB-0E52-44FC-BCE1-34DA527D6B85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63AC-CE81-4045-9312-EE2BD551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E7CB-0E52-44FC-BCE1-34DA527D6B85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63AC-CE81-4045-9312-EE2BD551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8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E7CB-0E52-44FC-BCE1-34DA527D6B85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63AC-CE81-4045-9312-EE2BD551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E7CB-0E52-44FC-BCE1-34DA527D6B85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63AC-CE81-4045-9312-EE2BD551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2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CE7CB-0E52-44FC-BCE1-34DA527D6B85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263AC-CE81-4045-9312-EE2BD551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6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Segment and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3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Segment: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1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5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: (x, y, w, h, </a:t>
            </a:r>
            <a:r>
              <a:rPr lang="el-GR" dirty="0"/>
              <a:t>θ</a:t>
            </a:r>
            <a:r>
              <a:rPr lang="en-US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Link: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segment </a:t>
            </a:r>
            <a:r>
              <a:rPr lang="en-US" dirty="0" err="1" smtClean="0"/>
              <a:t>liền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segment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Word: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phủ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segment.</a:t>
            </a:r>
          </a:p>
        </p:txBody>
      </p:sp>
    </p:spTree>
    <p:extLst>
      <p:ext uri="{BB962C8B-B14F-4D97-AF65-F5344CB8AC3E}">
        <p14:creationId xmlns:p14="http://schemas.microsoft.com/office/powerpoint/2010/main" val="236985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SSD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2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(x, y, w, h, 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982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Bước</a:t>
            </a:r>
            <a:r>
              <a:rPr lang="en-US" dirty="0" smtClean="0"/>
              <a:t> 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Segment(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vàng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dirty="0" smtClean="0"/>
              <a:t> links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convolution(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1-6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ở </a:t>
            </a:r>
            <a:r>
              <a:rPr lang="en-US" dirty="0" err="1" smtClean="0"/>
              <a:t>bước</a:t>
            </a:r>
            <a:r>
              <a:rPr lang="en-US" dirty="0" smtClean="0"/>
              <a:t> 2.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477" y="839217"/>
            <a:ext cx="8605194" cy="357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4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Bước</a:t>
            </a:r>
            <a:r>
              <a:rPr lang="en-US" dirty="0" smtClean="0"/>
              <a:t> 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SSD </a:t>
            </a:r>
            <a:r>
              <a:rPr lang="en-US" dirty="0" err="1" smtClean="0"/>
              <a:t>gốc</a:t>
            </a:r>
            <a:r>
              <a:rPr lang="en-US" dirty="0" smtClean="0"/>
              <a:t>:</a:t>
            </a:r>
          </a:p>
          <a:p>
            <a:pPr lvl="1">
              <a:lnSpc>
                <a:spcPct val="200000"/>
              </a:lnSpc>
            </a:pP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SSD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: box = (x, y, w, h,</a:t>
            </a:r>
            <a:r>
              <a:rPr lang="el-GR" dirty="0" smtClean="0"/>
              <a:t> θ</a:t>
            </a:r>
            <a:r>
              <a:rPr lang="en-US" dirty="0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1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defaut</a:t>
            </a:r>
            <a:r>
              <a:rPr lang="en-US" dirty="0" smtClean="0"/>
              <a:t> box</a:t>
            </a:r>
          </a:p>
          <a:p>
            <a:pPr lvl="1">
              <a:lnSpc>
                <a:spcPct val="200000"/>
              </a:lnSpc>
            </a:pP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pooling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SSD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conv11.</a:t>
            </a:r>
          </a:p>
          <a:p>
            <a:pPr lvl="1">
              <a:lnSpc>
                <a:spcPct val="200000"/>
              </a:lnSpc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2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Bước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Output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1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convolution)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Segment score: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text or non-text</a:t>
            </a:r>
          </a:p>
          <a:p>
            <a:r>
              <a:rPr lang="en-US" dirty="0"/>
              <a:t>Segment offsets: </a:t>
            </a:r>
            <a:r>
              <a:rPr lang="en-US" dirty="0" err="1"/>
              <a:t>có</a:t>
            </a:r>
            <a:r>
              <a:rPr lang="en-US" dirty="0"/>
              <a:t> 5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text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hướng</a:t>
            </a:r>
            <a:endParaRPr lang="en-US" dirty="0"/>
          </a:p>
          <a:p>
            <a:r>
              <a:rPr lang="en-US" dirty="0"/>
              <a:t>Within-layer link score: </a:t>
            </a:r>
            <a:r>
              <a:rPr lang="en-US" dirty="0" err="1"/>
              <a:t>có</a:t>
            </a:r>
            <a:r>
              <a:rPr lang="en-US" dirty="0"/>
              <a:t> 16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/>
              <a:t>Cross-layer link score: </a:t>
            </a:r>
            <a:r>
              <a:rPr lang="en-US" dirty="0" err="1"/>
              <a:t>có</a:t>
            </a:r>
            <a:r>
              <a:rPr lang="en-US" dirty="0"/>
              <a:t> 8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347" y="1629268"/>
            <a:ext cx="46291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4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Bước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1302" y="1487874"/>
            <a:ext cx="44493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7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349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Segment and Link</vt:lpstr>
      <vt:lpstr>1. Khái niệm cơ bản</vt:lpstr>
      <vt:lpstr>2. Các bước tiến hành của phương pháp</vt:lpstr>
      <vt:lpstr>3. Bước 1 </vt:lpstr>
      <vt:lpstr>3. Bước 1 </vt:lpstr>
      <vt:lpstr>3. Bước 1</vt:lpstr>
      <vt:lpstr>4. Bước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and Link</dc:title>
  <dc:creator>Hoàng Anh Tú</dc:creator>
  <cp:lastModifiedBy>Hoàng Anh Tú</cp:lastModifiedBy>
  <cp:revision>14</cp:revision>
  <dcterms:created xsi:type="dcterms:W3CDTF">2018-08-21T01:56:08Z</dcterms:created>
  <dcterms:modified xsi:type="dcterms:W3CDTF">2018-09-04T07:49:51Z</dcterms:modified>
</cp:coreProperties>
</file>