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65" r:id="rId1"/>
  </p:sldMasterIdLst>
  <p:sldIdLst>
    <p:sldId id="256" r:id="rId2"/>
    <p:sldId id="257" r:id="rId3"/>
    <p:sldId id="258" r:id="rId4"/>
    <p:sldId id="259" r:id="rId5"/>
    <p:sldId id="260" r:id="rId6"/>
    <p:sldId id="261" r:id="rId7"/>
    <p:sldId id="263" r:id="rId8"/>
    <p:sldId id="275" r:id="rId9"/>
    <p:sldId id="265" r:id="rId10"/>
    <p:sldId id="266" r:id="rId11"/>
    <p:sldId id="267" r:id="rId12"/>
    <p:sldId id="268" r:id="rId13"/>
    <p:sldId id="264" r:id="rId14"/>
    <p:sldId id="269" r:id="rId15"/>
    <p:sldId id="271" r:id="rId16"/>
    <p:sldId id="272" r:id="rId17"/>
    <p:sldId id="270" r:id="rId18"/>
    <p:sldId id="274" r:id="rId19"/>
    <p:sldId id="273"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DA51639-B2D6-4652-B8C3-1B4C224A7BAF}" type="datetimeFigureOut">
              <a:rPr lang="en-US" smtClean="0"/>
              <a:t>1/9/2021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5223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7825413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95358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23082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6695471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57547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17150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4761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1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74595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222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980944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510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340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0267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084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14501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C48EC7-AF6A-48D3-8284-14BACBEBDD84}" type="datetimeFigureOut">
              <a:rPr lang="en-US" smtClean="0"/>
              <a:t>1/9/2021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1701821231"/>
      </p:ext>
    </p:extLst>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 id="2147484079" r:id="rId14"/>
    <p:sldLayoutId id="2147484080" r:id="rId15"/>
    <p:sldLayoutId id="2147484081" r:id="rId16"/>
    <p:sldLayoutId id="2147484082"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81DE-93CB-45B9-89CF-45804BF88839}"/>
              </a:ext>
            </a:extLst>
          </p:cNvPr>
          <p:cNvSpPr>
            <a:spLocks noGrp="1"/>
          </p:cNvSpPr>
          <p:nvPr>
            <p:ph type="ctrTitle"/>
          </p:nvPr>
        </p:nvSpPr>
        <p:spPr>
          <a:xfrm>
            <a:off x="2496064" y="1742303"/>
            <a:ext cx="7203989" cy="902956"/>
          </a:xfrm>
        </p:spPr>
        <p:txBody>
          <a:bodyPr/>
          <a:lstStyle/>
          <a:p>
            <a:r>
              <a:rPr lang="en-US" err="1">
                <a:latin typeface="Times New Roman" panose="02020603050405020304" pitchFamily="18" charset="0"/>
                <a:cs typeface="Times New Roman" panose="02020603050405020304" pitchFamily="18" charset="0"/>
              </a:rPr>
              <a:t>Kính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chào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Cô</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bạn</a:t>
            </a:r>
            <a:endParaRPr lang="en-US">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EE020DC-F344-41ED-B8F6-3D5B29285F0E}"/>
              </a:ext>
            </a:extLst>
          </p:cNvPr>
          <p:cNvSpPr>
            <a:spLocks noGrp="1"/>
          </p:cNvSpPr>
          <p:nvPr>
            <p:ph type="subTitle" idx="1"/>
          </p:nvPr>
        </p:nvSpPr>
        <p:spPr/>
        <p:txBody>
          <a:bodyPr>
            <a:normAutofit/>
          </a:bodyPr>
          <a:lstStyle/>
          <a:p>
            <a:r>
              <a:rPr lang="en-US" sz="3600" err="1">
                <a:latin typeface="Times New Roman" panose="02020603050405020304" pitchFamily="18" charset="0"/>
                <a:cs typeface="Times New Roman" panose="02020603050405020304" pitchFamily="18" charset="0"/>
              </a:rPr>
              <a:t>Báo</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cáo</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kết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thúc</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Chuyên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đề</a:t>
            </a:r>
            <a:r>
              <a:rPr lang="en-US" sz="3600">
                <a:latin typeface="Times New Roman" panose="02020603050405020304" pitchFamily="18" charset="0"/>
                <a:cs typeface="Times New Roman" panose="02020603050405020304" pitchFamily="18" charset="0"/>
              </a:rPr>
              <a:t> CMS</a:t>
            </a:r>
          </a:p>
        </p:txBody>
      </p:sp>
    </p:spTree>
    <p:extLst>
      <p:ext uri="{BB962C8B-B14F-4D97-AF65-F5344CB8AC3E}">
        <p14:creationId xmlns:p14="http://schemas.microsoft.com/office/powerpoint/2010/main" val="2079255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B0F2-B9CA-4CEB-97D2-97B58FC80D63}"/>
              </a:ext>
            </a:extLst>
          </p:cNvPr>
          <p:cNvSpPr>
            <a:spLocks noGrp="1"/>
          </p:cNvSpPr>
          <p:nvPr>
            <p:ph type="title"/>
          </p:nvPr>
        </p:nvSpPr>
        <p:spPr>
          <a:xfrm>
            <a:off x="1295402" y="1569308"/>
            <a:ext cx="9601196" cy="716691"/>
          </a:xfrm>
        </p:spPr>
        <p:txBody>
          <a:bodyPr>
            <a:normAutofit fontScale="90000"/>
          </a:bodyPr>
          <a:lstStyle/>
          <a:p>
            <a:r>
              <a:rPr lang="en-US">
                <a:latin typeface="Times New Roman" panose="02020603050405020304" pitchFamily="18" charset="0"/>
                <a:cs typeface="Times New Roman" panose="02020603050405020304" pitchFamily="18" charset="0"/>
              </a:rPr>
              <a:t>II.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028AF-F554-4DE4-A48C-714EF896CD13}"/>
              </a:ext>
            </a:extLst>
          </p:cNvPr>
          <p:cNvSpPr>
            <a:spLocks noGrp="1"/>
          </p:cNvSpPr>
          <p:nvPr>
            <p:ph idx="1"/>
          </p:nvPr>
        </p:nvSpPr>
        <p:spPr/>
        <p:txBody>
          <a:bodyPr/>
          <a:lstStyle/>
          <a:p>
            <a:pPr marL="0" indent="0">
              <a:buNone/>
            </a:pPr>
            <a:r>
              <a:rPr lang="en-US" b="1">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Nội dung báo cáo về đồ án CMS của nhóm.</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 Giao diện trang chủ: content thanh nav để lựa chọn các categories</a:t>
            </a:r>
          </a:p>
          <a:p>
            <a:pPr marL="0" indent="0">
              <a:buNone/>
            </a:pPr>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sym typeface="Symbol" panose="05050102010706020507" pitchFamily="18" charset="2"/>
              </a:rPr>
              <a:t> Thanh </a:t>
            </a:r>
            <a:r>
              <a:rPr lang="en-US" smtClean="0">
                <a:latin typeface="Times New Roman" panose="02020603050405020304" pitchFamily="18" charset="0"/>
                <a:cs typeface="Times New Roman" panose="02020603050405020304" pitchFamily="18" charset="0"/>
                <a:sym typeface="Symbol" panose="05050102010706020507" pitchFamily="18" charset="2"/>
              </a:rPr>
              <a:t>navigation trên header</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03323" y="4143044"/>
            <a:ext cx="7910245" cy="1341236"/>
          </a:xfrm>
          <a:prstGeom prst="rect">
            <a:avLst/>
          </a:prstGeom>
        </p:spPr>
      </p:pic>
    </p:spTree>
    <p:extLst>
      <p:ext uri="{BB962C8B-B14F-4D97-AF65-F5344CB8AC3E}">
        <p14:creationId xmlns:p14="http://schemas.microsoft.com/office/powerpoint/2010/main" val="1781252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B0F2-B9CA-4CEB-97D2-97B58FC80D63}"/>
              </a:ext>
            </a:extLst>
          </p:cNvPr>
          <p:cNvSpPr>
            <a:spLocks noGrp="1"/>
          </p:cNvSpPr>
          <p:nvPr>
            <p:ph type="title"/>
          </p:nvPr>
        </p:nvSpPr>
        <p:spPr>
          <a:xfrm>
            <a:off x="1295402" y="1569308"/>
            <a:ext cx="9601196" cy="716691"/>
          </a:xfrm>
        </p:spPr>
        <p:txBody>
          <a:bodyPr>
            <a:normAutofit fontScale="90000"/>
          </a:bodyPr>
          <a:lstStyle/>
          <a:p>
            <a:r>
              <a:rPr lang="en-US">
                <a:latin typeface="Times New Roman" panose="02020603050405020304" pitchFamily="18" charset="0"/>
                <a:cs typeface="Times New Roman" panose="02020603050405020304" pitchFamily="18" charset="0"/>
              </a:rPr>
              <a:t>II.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028AF-F554-4DE4-A48C-714EF896CD13}"/>
              </a:ext>
            </a:extLst>
          </p:cNvPr>
          <p:cNvSpPr>
            <a:spLocks noGrp="1"/>
          </p:cNvSpPr>
          <p:nvPr>
            <p:ph idx="1"/>
          </p:nvPr>
        </p:nvSpPr>
        <p:spPr/>
        <p:txBody>
          <a:bodyPr/>
          <a:lstStyle/>
          <a:p>
            <a:pPr marL="0" indent="0">
              <a:buNone/>
            </a:pPr>
            <a:r>
              <a:rPr lang="en-US" b="1">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Nội dung báo cáo về đồ án CMS của nhóm.</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 Giao diện trang chủ: </a:t>
            </a:r>
            <a:endParaRPr lang="en-US" smtClean="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Symbol" panose="05050102010706020507" pitchFamily="18" charset="2"/>
              </a:rPr>
              <a:t>	</a:t>
            </a:r>
            <a:r>
              <a:rPr lang="en-US" smtClean="0">
                <a:latin typeface="Times New Roman" panose="02020603050405020304" pitchFamily="18" charset="0"/>
                <a:cs typeface="Times New Roman" panose="02020603050405020304" pitchFamily="18" charset="0"/>
                <a:sym typeface="Symbol" panose="05050102010706020507" pitchFamily="18" charset="2"/>
              </a:rPr>
              <a:t> Hiển thị tất cả sản phẩm, danh mục và sắp xếp sản phẩm theo các tiêu chí.</a:t>
            </a: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282339" y="4216400"/>
            <a:ext cx="7702934" cy="2573382"/>
          </a:xfrm>
          <a:prstGeom prst="rect">
            <a:avLst/>
          </a:prstGeom>
        </p:spPr>
      </p:pic>
    </p:spTree>
    <p:extLst>
      <p:ext uri="{BB962C8B-B14F-4D97-AF65-F5344CB8AC3E}">
        <p14:creationId xmlns:p14="http://schemas.microsoft.com/office/powerpoint/2010/main" val="16836995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B0F2-B9CA-4CEB-97D2-97B58FC80D63}"/>
              </a:ext>
            </a:extLst>
          </p:cNvPr>
          <p:cNvSpPr>
            <a:spLocks noGrp="1"/>
          </p:cNvSpPr>
          <p:nvPr>
            <p:ph type="title"/>
          </p:nvPr>
        </p:nvSpPr>
        <p:spPr>
          <a:xfrm>
            <a:off x="1295402" y="1569308"/>
            <a:ext cx="9601196" cy="716691"/>
          </a:xfrm>
        </p:spPr>
        <p:txBody>
          <a:bodyPr>
            <a:normAutofit fontScale="90000"/>
          </a:bodyPr>
          <a:lstStyle/>
          <a:p>
            <a:r>
              <a:rPr lang="en-US">
                <a:latin typeface="Times New Roman" panose="02020603050405020304" pitchFamily="18" charset="0"/>
                <a:cs typeface="Times New Roman" panose="02020603050405020304" pitchFamily="18" charset="0"/>
              </a:rPr>
              <a:t>II.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028AF-F554-4DE4-A48C-714EF896CD13}"/>
              </a:ext>
            </a:extLst>
          </p:cNvPr>
          <p:cNvSpPr>
            <a:spLocks noGrp="1"/>
          </p:cNvSpPr>
          <p:nvPr>
            <p:ph idx="1"/>
          </p:nvPr>
        </p:nvSpPr>
        <p:spPr/>
        <p:txBody>
          <a:bodyPr/>
          <a:lstStyle/>
          <a:p>
            <a:pPr marL="0" indent="0">
              <a:buNone/>
            </a:pPr>
            <a:r>
              <a:rPr lang="en-US" b="1">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Nội dung báo cáo về đồ án CMS của nhóm.</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 Giao diện trang chủ: footer địa chỉ </a:t>
            </a:r>
            <a:r>
              <a:rPr lang="en-US" smtClean="0">
                <a:latin typeface="Times New Roman" panose="02020603050405020304" pitchFamily="18" charset="0"/>
                <a:cs typeface="Times New Roman" panose="02020603050405020304" pitchFamily="18" charset="0"/>
              </a:rPr>
              <a:t>của </a:t>
            </a:r>
            <a:r>
              <a:rPr lang="en-US">
                <a:latin typeface="Times New Roman" panose="02020603050405020304" pitchFamily="18" charset="0"/>
                <a:cs typeface="Times New Roman" panose="02020603050405020304" pitchFamily="18" charset="0"/>
              </a:rPr>
              <a:t>shop, số điện thoại và email liên lạc, địa chỉ trang facebook và Instagram.</a:t>
            </a:r>
          </a:p>
        </p:txBody>
      </p:sp>
      <p:pic>
        <p:nvPicPr>
          <p:cNvPr id="5" name="Picture 4"/>
          <p:cNvPicPr>
            <a:picLocks noChangeAspect="1"/>
          </p:cNvPicPr>
          <p:nvPr/>
        </p:nvPicPr>
        <p:blipFill>
          <a:blip r:embed="rId2"/>
          <a:stretch>
            <a:fillRect/>
          </a:stretch>
        </p:blipFill>
        <p:spPr>
          <a:xfrm>
            <a:off x="815786" y="4412877"/>
            <a:ext cx="10703861" cy="878675"/>
          </a:xfrm>
          <a:prstGeom prst="rect">
            <a:avLst/>
          </a:prstGeom>
        </p:spPr>
      </p:pic>
    </p:spTree>
    <p:extLst>
      <p:ext uri="{BB962C8B-B14F-4D97-AF65-F5344CB8AC3E}">
        <p14:creationId xmlns:p14="http://schemas.microsoft.com/office/powerpoint/2010/main" val="1607622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B0F2-B9CA-4CEB-97D2-97B58FC80D63}"/>
              </a:ext>
            </a:extLst>
          </p:cNvPr>
          <p:cNvSpPr>
            <a:spLocks noGrp="1"/>
          </p:cNvSpPr>
          <p:nvPr>
            <p:ph type="title"/>
          </p:nvPr>
        </p:nvSpPr>
        <p:spPr>
          <a:xfrm>
            <a:off x="1295402" y="1569308"/>
            <a:ext cx="9601196" cy="716691"/>
          </a:xfrm>
        </p:spPr>
        <p:txBody>
          <a:bodyPr>
            <a:normAutofit fontScale="90000"/>
          </a:bodyPr>
          <a:lstStyle/>
          <a:p>
            <a:r>
              <a:rPr lang="en-US">
                <a:latin typeface="Times New Roman" panose="02020603050405020304" pitchFamily="18" charset="0"/>
                <a:cs typeface="Times New Roman" panose="02020603050405020304" pitchFamily="18" charset="0"/>
              </a:rPr>
              <a:t>II.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028AF-F554-4DE4-A48C-714EF896CD13}"/>
              </a:ext>
            </a:extLst>
          </p:cNvPr>
          <p:cNvSpPr>
            <a:spLocks noGrp="1"/>
          </p:cNvSpPr>
          <p:nvPr>
            <p:ph idx="1"/>
          </p:nvPr>
        </p:nvSpPr>
        <p:spPr/>
        <p:txBody>
          <a:bodyPr/>
          <a:lstStyle/>
          <a:p>
            <a:pPr marL="0" indent="0">
              <a:buNone/>
            </a:pPr>
            <a:r>
              <a:rPr lang="en-US" b="1">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Nội dung báo cáo về đồ án CMS của nhóm.</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b.</a:t>
            </a:r>
            <a:r>
              <a:rPr lang="en-US">
                <a:latin typeface="Times New Roman" panose="02020603050405020304" pitchFamily="18" charset="0"/>
                <a:cs typeface="Times New Roman" panose="02020603050405020304" pitchFamily="18" charset="0"/>
              </a:rPr>
              <a:t> Các </a:t>
            </a:r>
            <a:r>
              <a:rPr lang="en-US" smtClean="0">
                <a:latin typeface="Times New Roman" panose="02020603050405020304" pitchFamily="18" charset="0"/>
                <a:cs typeface="Times New Roman" panose="02020603050405020304" pitchFamily="18" charset="0"/>
              </a:rPr>
              <a:t>trang </a:t>
            </a:r>
            <a:r>
              <a:rPr lang="en-US">
                <a:latin typeface="Times New Roman" panose="02020603050405020304" pitchFamily="18" charset="0"/>
                <a:cs typeface="Times New Roman" panose="02020603050405020304" pitchFamily="18" charset="0"/>
              </a:rPr>
              <a:t>categories</a:t>
            </a:r>
            <a:r>
              <a:rPr lang="en-US" smtClean="0">
                <a:latin typeface="Times New Roman" panose="02020603050405020304" pitchFamily="18" charset="0"/>
                <a:cs typeface="Times New Roman" panose="02020603050405020304" pitchFamily="18" charset="0"/>
              </a:rPr>
              <a:t>.</a:t>
            </a:r>
          </a:p>
          <a:p>
            <a:pPr marL="0" indent="0">
              <a:buNone/>
            </a:pPr>
            <a:r>
              <a:rPr lang="en-US" smtClean="0">
                <a:latin typeface="Times New Roman" panose="02020603050405020304" pitchFamily="18" charset="0"/>
                <a:cs typeface="Times New Roman" panose="02020603050405020304" pitchFamily="18" charset="0"/>
                <a:sym typeface="Symbol" panose="05050102010706020507" pitchFamily="18" charset="2"/>
              </a:rPr>
              <a:t>	 Hiển thị sản phẩm theo danh mục áo sơ mi</a:t>
            </a: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449668" y="2400790"/>
            <a:ext cx="3245226" cy="3631220"/>
          </a:xfrm>
          <a:prstGeom prst="rect">
            <a:avLst/>
          </a:prstGeom>
        </p:spPr>
      </p:pic>
    </p:spTree>
    <p:extLst>
      <p:ext uri="{BB962C8B-B14F-4D97-AF65-F5344CB8AC3E}">
        <p14:creationId xmlns:p14="http://schemas.microsoft.com/office/powerpoint/2010/main" val="23232620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B0F2-B9CA-4CEB-97D2-97B58FC80D63}"/>
              </a:ext>
            </a:extLst>
          </p:cNvPr>
          <p:cNvSpPr>
            <a:spLocks noGrp="1"/>
          </p:cNvSpPr>
          <p:nvPr>
            <p:ph type="title"/>
          </p:nvPr>
        </p:nvSpPr>
        <p:spPr>
          <a:xfrm>
            <a:off x="1295402" y="1569308"/>
            <a:ext cx="9601196" cy="716691"/>
          </a:xfrm>
        </p:spPr>
        <p:txBody>
          <a:bodyPr>
            <a:normAutofit fontScale="90000"/>
          </a:bodyPr>
          <a:lstStyle/>
          <a:p>
            <a:r>
              <a:rPr lang="en-US">
                <a:latin typeface="Times New Roman" panose="02020603050405020304" pitchFamily="18" charset="0"/>
                <a:cs typeface="Times New Roman" panose="02020603050405020304" pitchFamily="18" charset="0"/>
              </a:rPr>
              <a:t>II.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028AF-F554-4DE4-A48C-714EF896CD13}"/>
              </a:ext>
            </a:extLst>
          </p:cNvPr>
          <p:cNvSpPr>
            <a:spLocks noGrp="1"/>
          </p:cNvSpPr>
          <p:nvPr>
            <p:ph idx="1"/>
          </p:nvPr>
        </p:nvSpPr>
        <p:spPr>
          <a:xfrm>
            <a:off x="1295401" y="2556931"/>
            <a:ext cx="3956221" cy="3473165"/>
          </a:xfrm>
        </p:spPr>
        <p:txBody>
          <a:bodyPr>
            <a:normAutofit/>
          </a:bodyPr>
          <a:lstStyle/>
          <a:p>
            <a:pPr marL="0" indent="0">
              <a:buNone/>
            </a:pPr>
            <a:r>
              <a:rPr lang="en-US" b="1">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Nội dung báo cáo về đồ án CMS của nhóm.</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b.</a:t>
            </a:r>
            <a:r>
              <a:rPr lang="en-US">
                <a:latin typeface="Times New Roman" panose="02020603050405020304" pitchFamily="18" charset="0"/>
                <a:cs typeface="Times New Roman" panose="02020603050405020304" pitchFamily="18" charset="0"/>
              </a:rPr>
              <a:t> Các trang categories: </a:t>
            </a:r>
            <a:endParaRPr lang="en-US" smtClean="0">
              <a:latin typeface="Times New Roman" panose="02020603050405020304" pitchFamily="18" charset="0"/>
              <a:cs typeface="Times New Roman" panose="02020603050405020304" pitchFamily="18" charset="0"/>
            </a:endParaRPr>
          </a:p>
          <a:p>
            <a:pPr marL="0" indent="0">
              <a:buNone/>
            </a:pPr>
            <a:r>
              <a:rPr lang="en-US" smtClean="0">
                <a:latin typeface="Times New Roman" panose="02020603050405020304" pitchFamily="18" charset="0"/>
                <a:cs typeface="Times New Roman" panose="02020603050405020304" pitchFamily="18" charset="0"/>
              </a:rPr>
              <a:t>	Nếu </a:t>
            </a:r>
            <a:r>
              <a:rPr lang="en-US">
                <a:latin typeface="Times New Roman" panose="02020603050405020304" pitchFamily="18" charset="0"/>
                <a:cs typeface="Times New Roman" panose="02020603050405020304" pitchFamily="18" charset="0"/>
              </a:rPr>
              <a:t>danh mục đã chọn chưa có sản phẩm trang sẽ hiển thị thông </a:t>
            </a:r>
            <a:r>
              <a:rPr lang="en-US" smtClean="0">
                <a:latin typeface="Times New Roman" panose="02020603050405020304" pitchFamily="18" charset="0"/>
                <a:cs typeface="Times New Roman" panose="02020603050405020304" pitchFamily="18" charset="0"/>
              </a:rPr>
              <a:t>báo như hình bên:</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873192" y="3058220"/>
            <a:ext cx="4503810" cy="2796782"/>
          </a:xfrm>
          <a:prstGeom prst="rect">
            <a:avLst/>
          </a:prstGeom>
        </p:spPr>
      </p:pic>
    </p:spTree>
    <p:extLst>
      <p:ext uri="{BB962C8B-B14F-4D97-AF65-F5344CB8AC3E}">
        <p14:creationId xmlns:p14="http://schemas.microsoft.com/office/powerpoint/2010/main" val="2341804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B0F2-B9CA-4CEB-97D2-97B58FC80D63}"/>
              </a:ext>
            </a:extLst>
          </p:cNvPr>
          <p:cNvSpPr>
            <a:spLocks noGrp="1"/>
          </p:cNvSpPr>
          <p:nvPr>
            <p:ph type="title"/>
          </p:nvPr>
        </p:nvSpPr>
        <p:spPr>
          <a:xfrm>
            <a:off x="1295402" y="1569308"/>
            <a:ext cx="9601196" cy="716691"/>
          </a:xfrm>
        </p:spPr>
        <p:txBody>
          <a:bodyPr>
            <a:normAutofit fontScale="90000"/>
          </a:bodyPr>
          <a:lstStyle/>
          <a:p>
            <a:r>
              <a:rPr lang="en-US">
                <a:latin typeface="Times New Roman" panose="02020603050405020304" pitchFamily="18" charset="0"/>
                <a:cs typeface="Times New Roman" panose="02020603050405020304" pitchFamily="18" charset="0"/>
              </a:rPr>
              <a:t>II.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028AF-F554-4DE4-A48C-714EF896CD13}"/>
              </a:ext>
            </a:extLst>
          </p:cNvPr>
          <p:cNvSpPr>
            <a:spLocks noGrp="1"/>
          </p:cNvSpPr>
          <p:nvPr>
            <p:ph idx="1"/>
          </p:nvPr>
        </p:nvSpPr>
        <p:spPr/>
        <p:txBody>
          <a:bodyPr/>
          <a:lstStyle/>
          <a:p>
            <a:pPr marL="0" indent="0">
              <a:buNone/>
            </a:pPr>
            <a:r>
              <a:rPr lang="en-US" b="1">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Nội dung báo cáo về đồ án CMS của nhóm.</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c.</a:t>
            </a:r>
            <a:r>
              <a:rPr lang="en-US">
                <a:latin typeface="Times New Roman" panose="02020603050405020304" pitchFamily="18" charset="0"/>
                <a:cs typeface="Times New Roman" panose="02020603050405020304" pitchFamily="18" charset="0"/>
              </a:rPr>
              <a:t> Trang chi tiết sản phẩm</a:t>
            </a:r>
          </a:p>
          <a:p>
            <a:pPr marL="0" indent="0">
              <a:buNone/>
            </a:pPr>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6095999" y="2980752"/>
            <a:ext cx="5412382" cy="3877248"/>
          </a:xfrm>
          <a:prstGeom prst="rect">
            <a:avLst/>
          </a:prstGeom>
        </p:spPr>
      </p:pic>
    </p:spTree>
    <p:extLst>
      <p:ext uri="{BB962C8B-B14F-4D97-AF65-F5344CB8AC3E}">
        <p14:creationId xmlns:p14="http://schemas.microsoft.com/office/powerpoint/2010/main" val="3819640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B0F2-B9CA-4CEB-97D2-97B58FC80D63}"/>
              </a:ext>
            </a:extLst>
          </p:cNvPr>
          <p:cNvSpPr>
            <a:spLocks noGrp="1"/>
          </p:cNvSpPr>
          <p:nvPr>
            <p:ph type="title"/>
          </p:nvPr>
        </p:nvSpPr>
        <p:spPr>
          <a:xfrm>
            <a:off x="1295402" y="1569308"/>
            <a:ext cx="9601196" cy="716691"/>
          </a:xfrm>
        </p:spPr>
        <p:txBody>
          <a:bodyPr>
            <a:normAutofit fontScale="90000"/>
          </a:bodyPr>
          <a:lstStyle/>
          <a:p>
            <a:r>
              <a:rPr lang="en-US">
                <a:latin typeface="Times New Roman" panose="02020603050405020304" pitchFamily="18" charset="0"/>
                <a:cs typeface="Times New Roman" panose="02020603050405020304" pitchFamily="18" charset="0"/>
              </a:rPr>
              <a:t>II.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028AF-F554-4DE4-A48C-714EF896CD13}"/>
              </a:ext>
            </a:extLst>
          </p:cNvPr>
          <p:cNvSpPr>
            <a:spLocks noGrp="1"/>
          </p:cNvSpPr>
          <p:nvPr>
            <p:ph idx="1"/>
          </p:nvPr>
        </p:nvSpPr>
        <p:spPr/>
        <p:txBody>
          <a:bodyPr/>
          <a:lstStyle/>
          <a:p>
            <a:pPr marL="0" indent="0">
              <a:buNone/>
            </a:pPr>
            <a:r>
              <a:rPr lang="en-US" b="1">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Nội dung báo cáo về đồ án CMS của nhóm.</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c.</a:t>
            </a:r>
            <a:r>
              <a:rPr lang="en-US">
                <a:latin typeface="Times New Roman" panose="02020603050405020304" pitchFamily="18" charset="0"/>
                <a:cs typeface="Times New Roman" panose="02020603050405020304" pitchFamily="18" charset="0"/>
              </a:rPr>
              <a:t> Trang chi tiết sản phẩm: đánh giá sản phẩm</a:t>
            </a:r>
          </a:p>
          <a:p>
            <a:pPr marL="0" indent="0">
              <a:buNone/>
            </a:pP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00250" y="3454983"/>
            <a:ext cx="6113420" cy="2691818"/>
          </a:xfrm>
          <a:prstGeom prst="rect">
            <a:avLst/>
          </a:prstGeom>
        </p:spPr>
      </p:pic>
    </p:spTree>
    <p:extLst>
      <p:ext uri="{BB962C8B-B14F-4D97-AF65-F5344CB8AC3E}">
        <p14:creationId xmlns:p14="http://schemas.microsoft.com/office/powerpoint/2010/main" val="23672865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B0F2-B9CA-4CEB-97D2-97B58FC80D63}"/>
              </a:ext>
            </a:extLst>
          </p:cNvPr>
          <p:cNvSpPr>
            <a:spLocks noGrp="1"/>
          </p:cNvSpPr>
          <p:nvPr>
            <p:ph type="title"/>
          </p:nvPr>
        </p:nvSpPr>
        <p:spPr>
          <a:xfrm>
            <a:off x="1295402" y="1569308"/>
            <a:ext cx="9601196" cy="716691"/>
          </a:xfrm>
        </p:spPr>
        <p:txBody>
          <a:bodyPr>
            <a:normAutofit fontScale="90000"/>
          </a:bodyPr>
          <a:lstStyle/>
          <a:p>
            <a:r>
              <a:rPr lang="en-US">
                <a:latin typeface="Times New Roman" panose="02020603050405020304" pitchFamily="18" charset="0"/>
                <a:cs typeface="Times New Roman" panose="02020603050405020304" pitchFamily="18" charset="0"/>
              </a:rPr>
              <a:t>II.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028AF-F554-4DE4-A48C-714EF896CD13}"/>
              </a:ext>
            </a:extLst>
          </p:cNvPr>
          <p:cNvSpPr>
            <a:spLocks noGrp="1"/>
          </p:cNvSpPr>
          <p:nvPr>
            <p:ph idx="1"/>
          </p:nvPr>
        </p:nvSpPr>
        <p:spPr>
          <a:xfrm>
            <a:off x="1295402" y="2556932"/>
            <a:ext cx="4678678" cy="3213673"/>
          </a:xfrm>
        </p:spPr>
        <p:txBody>
          <a:bodyPr/>
          <a:lstStyle/>
          <a:p>
            <a:pPr marL="0" indent="0">
              <a:buNone/>
            </a:pPr>
            <a:r>
              <a:rPr lang="en-US">
                <a:latin typeface="Times New Roman" panose="02020603050405020304" pitchFamily="18" charset="0"/>
                <a:cs typeface="Times New Roman" panose="02020603050405020304" pitchFamily="18" charset="0"/>
              </a:rPr>
              <a:t>2. Nội dung báo cáo về đồ án CMS của nhóm.</a:t>
            </a:r>
          </a:p>
          <a:p>
            <a:r>
              <a:rPr lang="en-US">
                <a:latin typeface="Times New Roman" panose="02020603050405020304" pitchFamily="18" charset="0"/>
                <a:cs typeface="Times New Roman" panose="02020603050405020304" pitchFamily="18" charset="0"/>
              </a:rPr>
              <a:t>    d. Trang giỏ hàng: Ở trang chi tiết sản phẩm của từng sản phẩm sẽ có dòng chữ “Add to card”, sau đó sẽ hiện ra nút “View cart”, nhấn vào sẽ được di chuyển đến trang giỏ hàng.</a:t>
            </a:r>
          </a:p>
        </p:txBody>
      </p:sp>
      <p:pic>
        <p:nvPicPr>
          <p:cNvPr id="5" name="Picture 4"/>
          <p:cNvPicPr/>
          <p:nvPr/>
        </p:nvPicPr>
        <p:blipFill>
          <a:blip r:embed="rId2"/>
          <a:stretch>
            <a:fillRect/>
          </a:stretch>
        </p:blipFill>
        <p:spPr>
          <a:xfrm>
            <a:off x="6264548" y="2556932"/>
            <a:ext cx="5761990" cy="2896235"/>
          </a:xfrm>
          <a:prstGeom prst="rect">
            <a:avLst/>
          </a:prstGeom>
        </p:spPr>
      </p:pic>
    </p:spTree>
    <p:extLst>
      <p:ext uri="{BB962C8B-B14F-4D97-AF65-F5344CB8AC3E}">
        <p14:creationId xmlns:p14="http://schemas.microsoft.com/office/powerpoint/2010/main" val="179012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B0F2-B9CA-4CEB-97D2-97B58FC80D63}"/>
              </a:ext>
            </a:extLst>
          </p:cNvPr>
          <p:cNvSpPr>
            <a:spLocks noGrp="1"/>
          </p:cNvSpPr>
          <p:nvPr>
            <p:ph type="title"/>
          </p:nvPr>
        </p:nvSpPr>
        <p:spPr>
          <a:xfrm>
            <a:off x="1295402" y="1569308"/>
            <a:ext cx="9601196" cy="716691"/>
          </a:xfrm>
        </p:spPr>
        <p:txBody>
          <a:bodyPr>
            <a:normAutofit fontScale="90000"/>
          </a:bodyPr>
          <a:lstStyle/>
          <a:p>
            <a:r>
              <a:rPr lang="en-US">
                <a:latin typeface="Times New Roman" panose="02020603050405020304" pitchFamily="18" charset="0"/>
                <a:cs typeface="Times New Roman" panose="02020603050405020304" pitchFamily="18" charset="0"/>
              </a:rPr>
              <a:t>II.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028AF-F554-4DE4-A48C-714EF896CD13}"/>
              </a:ext>
            </a:extLst>
          </p:cNvPr>
          <p:cNvSpPr>
            <a:spLocks noGrp="1"/>
          </p:cNvSpPr>
          <p:nvPr>
            <p:ph idx="1"/>
          </p:nvPr>
        </p:nvSpPr>
        <p:spPr>
          <a:xfrm>
            <a:off x="1295401" y="2556932"/>
            <a:ext cx="4753837" cy="3213673"/>
          </a:xfrm>
        </p:spPr>
        <p:txBody>
          <a:bodyPr/>
          <a:lstStyle/>
          <a:p>
            <a:pPr marL="0" indent="0">
              <a:buNone/>
            </a:pPr>
            <a:r>
              <a:rPr lang="en-US">
                <a:latin typeface="Times New Roman" panose="02020603050405020304" pitchFamily="18" charset="0"/>
                <a:cs typeface="Times New Roman" panose="02020603050405020304" pitchFamily="18" charset="0"/>
              </a:rPr>
              <a:t>2. Nội dung báo cáo về đồ án CMS của nhóm.</a:t>
            </a:r>
          </a:p>
          <a:p>
            <a:pPr marL="0" indent="0">
              <a:buNone/>
            </a:pPr>
            <a:r>
              <a:rPr lang="en-US">
                <a:latin typeface="Times New Roman" panose="02020603050405020304" pitchFamily="18" charset="0"/>
                <a:cs typeface="Times New Roman" panose="02020603050405020304" pitchFamily="18" charset="0"/>
              </a:rPr>
              <a:t>    d. Trang giỏ hàng: chi tiết giỏ hàng</a:t>
            </a:r>
          </a:p>
        </p:txBody>
      </p:sp>
      <p:pic>
        <p:nvPicPr>
          <p:cNvPr id="5" name="Picture 4"/>
          <p:cNvPicPr/>
          <p:nvPr/>
        </p:nvPicPr>
        <p:blipFill>
          <a:blip r:embed="rId2"/>
          <a:stretch>
            <a:fillRect/>
          </a:stretch>
        </p:blipFill>
        <p:spPr>
          <a:xfrm>
            <a:off x="5470525" y="2927710"/>
            <a:ext cx="5761990" cy="2842895"/>
          </a:xfrm>
          <a:prstGeom prst="rect">
            <a:avLst/>
          </a:prstGeom>
        </p:spPr>
      </p:pic>
    </p:spTree>
    <p:extLst>
      <p:ext uri="{BB962C8B-B14F-4D97-AF65-F5344CB8AC3E}">
        <p14:creationId xmlns:p14="http://schemas.microsoft.com/office/powerpoint/2010/main" val="3558138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028AF-F554-4DE4-A48C-714EF896CD13}"/>
              </a:ext>
            </a:extLst>
          </p:cNvPr>
          <p:cNvSpPr>
            <a:spLocks noGrp="1"/>
          </p:cNvSpPr>
          <p:nvPr>
            <p:ph idx="1"/>
          </p:nvPr>
        </p:nvSpPr>
        <p:spPr>
          <a:xfrm>
            <a:off x="792893" y="1976165"/>
            <a:ext cx="5303107" cy="3318936"/>
          </a:xfrm>
        </p:spPr>
        <p:txBody>
          <a:bodyPr/>
          <a:lstStyle/>
          <a:p>
            <a:pPr marL="0" indent="0">
              <a:buNone/>
            </a:pPr>
            <a:r>
              <a:rPr lang="en-US">
                <a:latin typeface="Times New Roman" panose="02020603050405020304" pitchFamily="18" charset="0"/>
                <a:cs typeface="Times New Roman" panose="02020603050405020304" pitchFamily="18" charset="0"/>
              </a:rPr>
              <a:t>e. Trang thanh toán.</a:t>
            </a:r>
          </a:p>
          <a:p>
            <a:pPr marL="0" indent="0">
              <a:buNone/>
            </a:pPr>
            <a:endParaRPr lang="en-US">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4042319" y="594935"/>
            <a:ext cx="5761990" cy="6081395"/>
          </a:xfrm>
          <a:prstGeom prst="rect">
            <a:avLst/>
          </a:prstGeom>
        </p:spPr>
      </p:pic>
    </p:spTree>
    <p:extLst>
      <p:ext uri="{BB962C8B-B14F-4D97-AF65-F5344CB8AC3E}">
        <p14:creationId xmlns:p14="http://schemas.microsoft.com/office/powerpoint/2010/main" val="118041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1275-9699-402C-97C8-417681F78617}"/>
              </a:ext>
            </a:extLst>
          </p:cNvPr>
          <p:cNvSpPr>
            <a:spLocks noGrp="1"/>
          </p:cNvSpPr>
          <p:nvPr>
            <p:ph type="title"/>
          </p:nvPr>
        </p:nvSpPr>
        <p:spPr/>
        <p:txBody>
          <a:bodyPr/>
          <a:lstStyle/>
          <a:p>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856CE2-EA1B-4129-891A-CA91B6755BCF}"/>
              </a:ext>
            </a:extLst>
          </p:cNvPr>
          <p:cNvSpPr>
            <a:spLocks noGrp="1"/>
          </p:cNvSpPr>
          <p:nvPr>
            <p:ph idx="1"/>
          </p:nvPr>
        </p:nvSpPr>
        <p:spPr/>
        <p:txBody>
          <a:bodyPr/>
          <a:lstStyle/>
          <a:p>
            <a:pPr marL="0" indent="0">
              <a:buClrTx/>
              <a:buNone/>
            </a:pPr>
            <a:r>
              <a:rPr lang="en-US" b="1">
                <a:latin typeface="Times New Roman" panose="02020603050405020304" pitchFamily="18" charset="0"/>
                <a:cs typeface="Times New Roman" panose="02020603050405020304" pitchFamily="18" charset="0"/>
              </a:rPr>
              <a:t>I.</a:t>
            </a:r>
            <a:r>
              <a:rPr lang="en-US">
                <a:latin typeface="Times New Roman" panose="02020603050405020304" pitchFamily="18" charset="0"/>
                <a:cs typeface="Times New Roman" panose="02020603050405020304" pitchFamily="18" charset="0"/>
              </a:rPr>
              <a:t>  Giới </a:t>
            </a:r>
            <a:r>
              <a:rPr lang="en-US" err="1">
                <a:latin typeface="Times New Roman" panose="02020603050405020304" pitchFamily="18" charset="0"/>
                <a:cs typeface="Times New Roman" panose="02020603050405020304" pitchFamily="18" charset="0"/>
              </a:rPr>
              <a:t>thiệu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a:p>
            <a:pPr marL="0" indent="0">
              <a:buClrTx/>
              <a:buNone/>
            </a:pPr>
            <a:r>
              <a:rPr lang="en-US" b="1">
                <a:latin typeface="Times New Roman" panose="02020603050405020304" pitchFamily="18" charset="0"/>
                <a:cs typeface="Times New Roman" panose="02020603050405020304" pitchFamily="18" charset="0"/>
              </a:rPr>
              <a:t>II.</a:t>
            </a:r>
            <a:r>
              <a:rPr lang="en-US">
                <a:latin typeface="Times New Roman" panose="02020603050405020304" pitchFamily="18" charset="0"/>
                <a:cs typeface="Times New Roman" panose="02020603050405020304" pitchFamily="18" charset="0"/>
              </a:rPr>
              <a:t> Nội dung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a:p>
            <a:pPr marL="0" indent="0">
              <a:buClrTx/>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Tổng </a:t>
            </a:r>
            <a:r>
              <a:rPr lang="en-US" err="1">
                <a:latin typeface="Times New Roman" panose="02020603050405020304" pitchFamily="18" charset="0"/>
                <a:cs typeface="Times New Roman" panose="02020603050405020304" pitchFamily="18" charset="0"/>
              </a:rPr>
              <a:t>quan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tệp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(file word).</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Nội dung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đồ</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án</a:t>
            </a:r>
            <a:r>
              <a:rPr lang="en-US">
                <a:latin typeface="Times New Roman" panose="02020603050405020304" pitchFamily="18" charset="0"/>
                <a:cs typeface="Times New Roman" panose="02020603050405020304" pitchFamily="18" charset="0"/>
              </a:rPr>
              <a:t> CMS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7160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A8EB0-5BEF-4CFD-BADA-10ABA8F12F83}"/>
              </a:ext>
            </a:extLst>
          </p:cNvPr>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Cám ơn Cô và các bạn đã chú ý lắng nghe bài thuyết trình của nhóm!</a:t>
            </a:r>
          </a:p>
        </p:txBody>
      </p:sp>
      <p:pic>
        <p:nvPicPr>
          <p:cNvPr id="5" name="Content Placeholder 4">
            <a:extLst>
              <a:ext uri="{FF2B5EF4-FFF2-40B4-BE49-F238E27FC236}">
                <a16:creationId xmlns:a16="http://schemas.microsoft.com/office/drawing/2014/main" id="{D06ACB83-6CC2-4028-985E-D16D0DDEDA7B}"/>
              </a:ext>
            </a:extLst>
          </p:cNvPr>
          <p:cNvPicPr>
            <a:picLocks noGrp="1" noChangeAspect="1"/>
          </p:cNvPicPr>
          <p:nvPr>
            <p:ph idx="1"/>
          </p:nvPr>
        </p:nvPicPr>
        <p:blipFill>
          <a:blip r:embed="rId2"/>
          <a:stretch>
            <a:fillRect/>
          </a:stretch>
        </p:blipFill>
        <p:spPr>
          <a:xfrm>
            <a:off x="4847966" y="2557993"/>
            <a:ext cx="1664045" cy="3632578"/>
          </a:xfrm>
        </p:spPr>
      </p:pic>
    </p:spTree>
    <p:extLst>
      <p:ext uri="{BB962C8B-B14F-4D97-AF65-F5344CB8AC3E}">
        <p14:creationId xmlns:p14="http://schemas.microsoft.com/office/powerpoint/2010/main" val="2371301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23FC-2803-42A2-8BB9-37A6522DFDA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 </a:t>
            </a:r>
            <a:r>
              <a:rPr lang="en-US" err="1">
                <a:latin typeface="Times New Roman" panose="02020603050405020304" pitchFamily="18" charset="0"/>
                <a:cs typeface="Times New Roman" panose="02020603050405020304" pitchFamily="18" charset="0"/>
              </a:rPr>
              <a:t>Giới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E07225-8084-4442-BDB5-3A384A3FECAC}"/>
              </a:ext>
            </a:extLst>
          </p:cNvPr>
          <p:cNvSpPr>
            <a:spLocks noGrp="1"/>
          </p:cNvSpPr>
          <p:nvPr>
            <p:ph idx="1"/>
          </p:nvPr>
        </p:nvSpPr>
        <p:spPr/>
        <p:txBody>
          <a:bodyPr/>
          <a:lstStyle/>
          <a:p>
            <a:pPr marL="0" indent="0">
              <a:buNone/>
            </a:pP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6 </a:t>
            </a:r>
            <a:r>
              <a:rPr lang="en-US" err="1">
                <a:latin typeface="Times New Roman" panose="02020603050405020304" pitchFamily="18" charset="0"/>
                <a:cs typeface="Times New Roman" panose="02020603050405020304" pitchFamily="18" charset="0"/>
              </a:rPr>
              <a:t>lớp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a:t>
            </a:r>
            <a:r>
              <a:rPr lang="en-US">
                <a:latin typeface="Times New Roman" panose="02020603050405020304" pitchFamily="18" charset="0"/>
                <a:cs typeface="Times New Roman" panose="02020603050405020304" pitchFamily="18" charset="0"/>
              </a:rPr>
              <a:t> 3:</a:t>
            </a:r>
          </a:p>
          <a:p>
            <a:pPr marL="0" indent="0">
              <a:buNone/>
            </a:pPr>
            <a:r>
              <a:rPr lang="en-US" b="1">
                <a:latin typeface="Times New Roman" panose="02020603050405020304" pitchFamily="18" charset="0"/>
                <a:cs typeface="Times New Roman" panose="02020603050405020304" pitchFamily="18" charset="0"/>
              </a:rPr>
              <a:t>    1.</a:t>
            </a:r>
            <a:r>
              <a:rPr lang="en-US">
                <a:latin typeface="Times New Roman" panose="02020603050405020304" pitchFamily="18" charset="0"/>
                <a:cs typeface="Times New Roman" panose="02020603050405020304" pitchFamily="18" charset="0"/>
              </a:rPr>
              <a:t>    Nguyễn </a:t>
            </a:r>
            <a:r>
              <a:rPr lang="en-US" err="1">
                <a:latin typeface="Times New Roman" panose="02020603050405020304" pitchFamily="18" charset="0"/>
                <a:cs typeface="Times New Roman" panose="02020603050405020304" pitchFamily="18" charset="0"/>
              </a:rPr>
              <a:t>Văn</a:t>
            </a:r>
            <a:r>
              <a:rPr lang="en-US">
                <a:latin typeface="Times New Roman" panose="02020603050405020304" pitchFamily="18" charset="0"/>
                <a:cs typeface="Times New Roman" panose="02020603050405020304" pitchFamily="18" charset="0"/>
              </a:rPr>
              <a:t> Long (</a:t>
            </a: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trưởng</a:t>
            </a:r>
            <a:r>
              <a:rPr lang="en-US">
                <a:latin typeface="Times New Roman" panose="02020603050405020304" pitchFamily="18" charset="0"/>
                <a:cs typeface="Times New Roman" panose="02020603050405020304" pitchFamily="18" charset="0"/>
              </a:rPr>
              <a:t>).</a:t>
            </a:r>
          </a:p>
          <a:p>
            <a:pPr marL="0" indent="0">
              <a:buNone/>
            </a:pPr>
            <a:r>
              <a:rPr lang="en-US" b="1">
                <a:latin typeface="Times New Roman" panose="02020603050405020304" pitchFamily="18" charset="0"/>
                <a:cs typeface="Times New Roman" panose="02020603050405020304" pitchFamily="18" charset="0"/>
              </a:rPr>
              <a:t>    2.</a:t>
            </a:r>
            <a:r>
              <a:rPr lang="en-US">
                <a:latin typeface="Times New Roman" panose="02020603050405020304" pitchFamily="18" charset="0"/>
                <a:cs typeface="Times New Roman" panose="02020603050405020304" pitchFamily="18" charset="0"/>
              </a:rPr>
              <a:t>    Trần </a:t>
            </a:r>
            <a:r>
              <a:rPr lang="en-US" err="1">
                <a:latin typeface="Times New Roman" panose="02020603050405020304" pitchFamily="18" charset="0"/>
                <a:cs typeface="Times New Roman" panose="02020603050405020304" pitchFamily="18" charset="0"/>
              </a:rPr>
              <a:t>Hoàng</a:t>
            </a:r>
            <a:r>
              <a:rPr lang="en-US">
                <a:latin typeface="Times New Roman" panose="02020603050405020304" pitchFamily="18" charset="0"/>
                <a:cs typeface="Times New Roman" panose="02020603050405020304" pitchFamily="18" charset="0"/>
              </a:rPr>
              <a:t> Tú (</a:t>
            </a: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phó</a:t>
            </a:r>
            <a:r>
              <a:rPr lang="en-US">
                <a:latin typeface="Times New Roman" panose="02020603050405020304" pitchFamily="18" charset="0"/>
                <a:cs typeface="Times New Roman" panose="02020603050405020304" pitchFamily="18" charset="0"/>
              </a:rPr>
              <a:t>).</a:t>
            </a:r>
          </a:p>
          <a:p>
            <a:pPr marL="0" indent="0">
              <a:buNone/>
            </a:pPr>
            <a:r>
              <a:rPr lang="en-US" b="1">
                <a:latin typeface="Times New Roman" panose="02020603050405020304" pitchFamily="18" charset="0"/>
                <a:cs typeface="Times New Roman" panose="02020603050405020304" pitchFamily="18" charset="0"/>
              </a:rPr>
              <a:t>    3.</a:t>
            </a:r>
            <a:r>
              <a:rPr lang="en-US">
                <a:latin typeface="Times New Roman" panose="02020603050405020304" pitchFamily="18" charset="0"/>
                <a:cs typeface="Times New Roman" panose="02020603050405020304" pitchFamily="18" charset="0"/>
              </a:rPr>
              <a:t>    Nguyễn Vinh </a:t>
            </a:r>
            <a:r>
              <a:rPr lang="en-US" err="1">
                <a:latin typeface="Times New Roman" panose="02020603050405020304" pitchFamily="18" charset="0"/>
                <a:cs typeface="Times New Roman" panose="02020603050405020304" pitchFamily="18" charset="0"/>
              </a:rPr>
              <a:t>Hiển</a:t>
            </a:r>
            <a:r>
              <a:rPr 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5531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B0F2-B9CA-4CEB-97D2-97B58FC80D63}"/>
              </a:ext>
            </a:extLst>
          </p:cNvPr>
          <p:cNvSpPr>
            <a:spLocks noGrp="1"/>
          </p:cNvSpPr>
          <p:nvPr>
            <p:ph type="title"/>
          </p:nvPr>
        </p:nvSpPr>
        <p:spPr>
          <a:xfrm>
            <a:off x="1295402" y="1569308"/>
            <a:ext cx="9601196" cy="716691"/>
          </a:xfrm>
        </p:spPr>
        <p:txBody>
          <a:bodyPr>
            <a:normAutofit fontScale="90000"/>
          </a:bodyPr>
          <a:lstStyle/>
          <a:p>
            <a:r>
              <a:rPr lang="en-US">
                <a:latin typeface="Times New Roman" panose="02020603050405020304" pitchFamily="18" charset="0"/>
                <a:cs typeface="Times New Roman" panose="02020603050405020304" pitchFamily="18" charset="0"/>
              </a:rPr>
              <a:t>II.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028AF-F554-4DE4-A48C-714EF896CD13}"/>
              </a:ext>
            </a:extLst>
          </p:cNvPr>
          <p:cNvSpPr>
            <a:spLocks noGrp="1"/>
          </p:cNvSpPr>
          <p:nvPr>
            <p:ph idx="1"/>
          </p:nvPr>
        </p:nvSpPr>
        <p:spPr>
          <a:xfrm>
            <a:off x="1295401" y="2556931"/>
            <a:ext cx="9601196" cy="3596733"/>
          </a:xfrm>
        </p:spPr>
        <p:txBody>
          <a:bodyPr>
            <a:normAutofit/>
          </a:bodyPr>
          <a:lstStyle/>
          <a:p>
            <a:pPr marL="0" indent="0">
              <a:buNone/>
            </a:pPr>
            <a:r>
              <a:rPr lang="en-US" b="1">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Tổng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quan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tệp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(file word).</a:t>
            </a:r>
          </a:p>
          <a:p>
            <a:pPr marL="0" indent="0">
              <a:buNone/>
            </a:pPr>
            <a:r>
              <a:rPr lang="en-US" err="1">
                <a:latin typeface="Times New Roman" panose="02020603050405020304" pitchFamily="18" charset="0"/>
                <a:cs typeface="Times New Roman" panose="02020603050405020304" pitchFamily="18" charset="0"/>
              </a:rPr>
              <a:t>Gồm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7 </a:t>
            </a:r>
            <a:r>
              <a:rPr lang="en-US" err="1">
                <a:latin typeface="Times New Roman" panose="02020603050405020304" pitchFamily="18" charset="0"/>
                <a:cs typeface="Times New Roman" panose="02020603050405020304" pitchFamily="18" charset="0"/>
              </a:rPr>
              <a:t>chương</a:t>
            </a:r>
            <a:r>
              <a:rPr lang="en-US">
                <a:latin typeface="Times New Roman" panose="02020603050405020304" pitchFamily="18" charset="0"/>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    Chương 1: </a:t>
            </a:r>
            <a:r>
              <a:rPr lang="en-US" err="1">
                <a:latin typeface="Times New Roman" panose="02020603050405020304" pitchFamily="18" charset="0"/>
                <a:cs typeface="Times New Roman" panose="02020603050405020304" pitchFamily="18" charset="0"/>
              </a:rPr>
              <a:t>Giới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thiệu</a:t>
            </a:r>
            <a:r>
              <a:rPr lang="en-US">
                <a:latin typeface="Times New Roman" panose="02020603050405020304" pitchFamily="18" charset="0"/>
                <a:cs typeface="Times New Roman" panose="02020603050405020304" pitchFamily="18" charset="0"/>
              </a:rPr>
              <a:t> CMS </a:t>
            </a:r>
            <a:r>
              <a:rPr lang="en-US" err="1">
                <a:latin typeface="Times New Roman" panose="02020603050405020304" pitchFamily="18" charset="0"/>
                <a:cs typeface="Times New Roman" panose="02020603050405020304" pitchFamily="18" charset="0"/>
              </a:rPr>
              <a:t>Wordpress</a:t>
            </a:r>
            <a:r>
              <a:rPr lang="en-US">
                <a:latin typeface="Times New Roman" panose="02020603050405020304" pitchFamily="18" charset="0"/>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b.</a:t>
            </a:r>
            <a:r>
              <a:rPr lang="en-US">
                <a:latin typeface="Times New Roman" panose="02020603050405020304" pitchFamily="18" charset="0"/>
                <a:cs typeface="Times New Roman" panose="02020603050405020304" pitchFamily="18" charset="0"/>
              </a:rPr>
              <a:t>    Chương 2: Hướng </a:t>
            </a:r>
            <a:r>
              <a:rPr lang="en-US" err="1">
                <a:latin typeface="Times New Roman" panose="02020603050405020304" pitchFamily="18" charset="0"/>
                <a:cs typeface="Times New Roman" panose="02020603050405020304" pitchFamily="18" charset="0"/>
              </a:rPr>
              <a:t>dẫn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tạo</a:t>
            </a:r>
            <a:r>
              <a:rPr lang="en-US">
                <a:latin typeface="Times New Roman" panose="02020603050405020304" pitchFamily="18" charset="0"/>
                <a:cs typeface="Times New Roman" panose="02020603050405020304" pitchFamily="18" charset="0"/>
              </a:rPr>
              <a:t> website </a:t>
            </a:r>
            <a:r>
              <a:rPr lang="en-US" err="1">
                <a:latin typeface="Times New Roman" panose="02020603050405020304" pitchFamily="18" charset="0"/>
                <a:cs typeface="Times New Roman" panose="02020603050405020304" pitchFamily="18" charset="0"/>
              </a:rPr>
              <a:t>với</a:t>
            </a:r>
            <a:r>
              <a:rPr lang="en-US">
                <a:latin typeface="Times New Roman" panose="02020603050405020304" pitchFamily="18" charset="0"/>
                <a:cs typeface="Times New Roman" panose="02020603050405020304" pitchFamily="18" charset="0"/>
              </a:rPr>
              <a:t> Wordpress.</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c.</a:t>
            </a:r>
            <a:r>
              <a:rPr lang="en-US">
                <a:latin typeface="Times New Roman" panose="02020603050405020304" pitchFamily="18" charset="0"/>
                <a:cs typeface="Times New Roman" panose="02020603050405020304" pitchFamily="18" charset="0"/>
              </a:rPr>
              <a:t>    Chương 3: Phát triển Plugin.</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d.</a:t>
            </a:r>
            <a:r>
              <a:rPr lang="en-US">
                <a:latin typeface="Times New Roman" panose="02020603050405020304" pitchFamily="18" charset="0"/>
                <a:cs typeface="Times New Roman" panose="02020603050405020304" pitchFamily="18" charset="0"/>
              </a:rPr>
              <a:t>    Chương 4: Phát triển Gutenberg block.</a:t>
            </a:r>
          </a:p>
        </p:txBody>
      </p:sp>
    </p:spTree>
    <p:extLst>
      <p:ext uri="{BB962C8B-B14F-4D97-AF65-F5344CB8AC3E}">
        <p14:creationId xmlns:p14="http://schemas.microsoft.com/office/powerpoint/2010/main" val="168788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B0F2-B9CA-4CEB-97D2-97B58FC80D63}"/>
              </a:ext>
            </a:extLst>
          </p:cNvPr>
          <p:cNvSpPr>
            <a:spLocks noGrp="1"/>
          </p:cNvSpPr>
          <p:nvPr>
            <p:ph type="title"/>
          </p:nvPr>
        </p:nvSpPr>
        <p:spPr>
          <a:xfrm>
            <a:off x="1295402" y="1569308"/>
            <a:ext cx="9601196" cy="716691"/>
          </a:xfrm>
        </p:spPr>
        <p:txBody>
          <a:bodyPr>
            <a:normAutofit fontScale="90000"/>
          </a:bodyPr>
          <a:lstStyle/>
          <a:p>
            <a:r>
              <a:rPr lang="en-US">
                <a:latin typeface="Times New Roman" panose="02020603050405020304" pitchFamily="18" charset="0"/>
                <a:cs typeface="Times New Roman" panose="02020603050405020304" pitchFamily="18" charset="0"/>
              </a:rPr>
              <a:t>II.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028AF-F554-4DE4-A48C-714EF896CD13}"/>
              </a:ext>
            </a:extLst>
          </p:cNvPr>
          <p:cNvSpPr>
            <a:spLocks noGrp="1"/>
          </p:cNvSpPr>
          <p:nvPr>
            <p:ph idx="1"/>
          </p:nvPr>
        </p:nvSpPr>
        <p:spPr/>
        <p:txBody>
          <a:bodyPr/>
          <a:lstStyle/>
          <a:p>
            <a:pPr marL="0" indent="0">
              <a:buNone/>
            </a:pPr>
            <a:r>
              <a:rPr lang="en-US" b="1">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Tổng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quan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tệp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(file word).</a:t>
            </a:r>
          </a:p>
          <a:p>
            <a:pPr marL="0" indent="0">
              <a:buNone/>
            </a:pPr>
            <a:r>
              <a:rPr lang="en-US" err="1">
                <a:latin typeface="Times New Roman" panose="02020603050405020304" pitchFamily="18" charset="0"/>
                <a:cs typeface="Times New Roman" panose="02020603050405020304" pitchFamily="18" charset="0"/>
              </a:rPr>
              <a:t>Gồm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7 </a:t>
            </a:r>
            <a:r>
              <a:rPr lang="en-US" err="1">
                <a:latin typeface="Times New Roman" panose="02020603050405020304" pitchFamily="18" charset="0"/>
                <a:cs typeface="Times New Roman" panose="02020603050405020304" pitchFamily="18" charset="0"/>
              </a:rPr>
              <a:t>chương</a:t>
            </a:r>
            <a:r>
              <a:rPr lang="en-US">
                <a:latin typeface="Times New Roman" panose="02020603050405020304" pitchFamily="18" charset="0"/>
                <a:cs typeface="Times New Roman" panose="02020603050405020304" pitchFamily="18" charset="0"/>
              </a:rPr>
              <a:t>:</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e.</a:t>
            </a:r>
            <a:r>
              <a:rPr lang="en-US">
                <a:latin typeface="Times New Roman" panose="02020603050405020304" pitchFamily="18" charset="0"/>
                <a:cs typeface="Times New Roman" panose="02020603050405020304" pitchFamily="18" charset="0"/>
              </a:rPr>
              <a:t>    Chương 5: Phát triển Theme trong Wordpress.</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f.</a:t>
            </a:r>
            <a:r>
              <a:rPr lang="en-US">
                <a:latin typeface="Times New Roman" panose="02020603050405020304" pitchFamily="18" charset="0"/>
                <a:cs typeface="Times New Roman" panose="02020603050405020304" pitchFamily="18" charset="0"/>
              </a:rPr>
              <a:t>    Chương 6: Báo cáo đồ án.</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g.</a:t>
            </a:r>
            <a:r>
              <a:rPr lang="en-US">
                <a:latin typeface="Times New Roman" panose="02020603050405020304" pitchFamily="18" charset="0"/>
                <a:cs typeface="Times New Roman" panose="02020603050405020304" pitchFamily="18" charset="0"/>
              </a:rPr>
              <a:t>    Chương 7: Tổng kết.</a:t>
            </a:r>
          </a:p>
        </p:txBody>
      </p:sp>
    </p:spTree>
    <p:extLst>
      <p:ext uri="{BB962C8B-B14F-4D97-AF65-F5344CB8AC3E}">
        <p14:creationId xmlns:p14="http://schemas.microsoft.com/office/powerpoint/2010/main" val="3807597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B0F2-B9CA-4CEB-97D2-97B58FC80D63}"/>
              </a:ext>
            </a:extLst>
          </p:cNvPr>
          <p:cNvSpPr>
            <a:spLocks noGrp="1"/>
          </p:cNvSpPr>
          <p:nvPr>
            <p:ph type="title"/>
          </p:nvPr>
        </p:nvSpPr>
        <p:spPr>
          <a:xfrm>
            <a:off x="1295402" y="1569308"/>
            <a:ext cx="9601196" cy="716691"/>
          </a:xfrm>
        </p:spPr>
        <p:txBody>
          <a:bodyPr>
            <a:normAutofit fontScale="90000"/>
          </a:bodyPr>
          <a:lstStyle/>
          <a:p>
            <a:r>
              <a:rPr lang="en-US"/>
              <a:t>II. </a:t>
            </a:r>
            <a:r>
              <a:rPr lang="en-US" err="1"/>
              <a:t>Nội</a:t>
            </a:r>
            <a:r>
              <a:rPr lang="en-US"/>
              <a:t> dung </a:t>
            </a:r>
            <a:r>
              <a:rPr lang="en-US" err="1"/>
              <a:t>báo</a:t>
            </a:r>
            <a:r>
              <a:rPr lang="en-US"/>
              <a:t> </a:t>
            </a:r>
            <a:r>
              <a:rPr lang="en-US" err="1"/>
              <a:t>cáo</a:t>
            </a:r>
            <a:r>
              <a:rPr lang="en-US"/>
              <a:t> </a:t>
            </a:r>
            <a:r>
              <a:rPr lang="en-US" err="1"/>
              <a:t>của</a:t>
            </a:r>
            <a:r>
              <a:rPr lang="en-US"/>
              <a:t> </a:t>
            </a:r>
            <a:r>
              <a:rPr lang="en-US" err="1"/>
              <a:t>nhóm</a:t>
            </a:r>
            <a:endParaRPr lang="en-US"/>
          </a:p>
        </p:txBody>
      </p:sp>
      <p:sp>
        <p:nvSpPr>
          <p:cNvPr id="3" name="Content Placeholder 2">
            <a:extLst>
              <a:ext uri="{FF2B5EF4-FFF2-40B4-BE49-F238E27FC236}">
                <a16:creationId xmlns:a16="http://schemas.microsoft.com/office/drawing/2014/main" id="{2DF028AF-F554-4DE4-A48C-714EF896CD13}"/>
              </a:ext>
            </a:extLst>
          </p:cNvPr>
          <p:cNvSpPr>
            <a:spLocks noGrp="1"/>
          </p:cNvSpPr>
          <p:nvPr>
            <p:ph idx="1"/>
          </p:nvPr>
        </p:nvSpPr>
        <p:spPr/>
        <p:txBody>
          <a:bodyPr/>
          <a:lstStyle/>
          <a:p>
            <a:pPr marL="0" indent="0">
              <a:buNone/>
            </a:pPr>
            <a:r>
              <a:rPr lang="en-US" b="1">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Nội dung báo cáo về đồ án CMS của nhóm.</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 Giao diện trang chủ.</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b.</a:t>
            </a:r>
            <a:r>
              <a:rPr lang="en-US">
                <a:latin typeface="Times New Roman" panose="02020603050405020304" pitchFamily="18" charset="0"/>
                <a:cs typeface="Times New Roman" panose="02020603050405020304" pitchFamily="18" charset="0"/>
              </a:rPr>
              <a:t> Các trang categories.</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c.</a:t>
            </a:r>
            <a:r>
              <a:rPr lang="en-US">
                <a:latin typeface="Times New Roman" panose="02020603050405020304" pitchFamily="18" charset="0"/>
                <a:cs typeface="Times New Roman" panose="02020603050405020304" pitchFamily="18" charset="0"/>
              </a:rPr>
              <a:t> Trang chi tiết sản phẩm.</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d.</a:t>
            </a:r>
            <a:r>
              <a:rPr lang="en-US">
                <a:latin typeface="Times New Roman" panose="02020603050405020304" pitchFamily="18" charset="0"/>
                <a:cs typeface="Times New Roman" panose="02020603050405020304" pitchFamily="18" charset="0"/>
              </a:rPr>
              <a:t> Trang giỏ hàng.</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e.</a:t>
            </a:r>
            <a:r>
              <a:rPr lang="en-US">
                <a:latin typeface="Times New Roman" panose="02020603050405020304" pitchFamily="18" charset="0"/>
                <a:cs typeface="Times New Roman" panose="02020603050405020304" pitchFamily="18" charset="0"/>
              </a:rPr>
              <a:t> Trang thanh toán.</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364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B0F2-B9CA-4CEB-97D2-97B58FC80D63}"/>
              </a:ext>
            </a:extLst>
          </p:cNvPr>
          <p:cNvSpPr>
            <a:spLocks noGrp="1"/>
          </p:cNvSpPr>
          <p:nvPr>
            <p:ph type="title"/>
          </p:nvPr>
        </p:nvSpPr>
        <p:spPr>
          <a:xfrm>
            <a:off x="1295402" y="1569308"/>
            <a:ext cx="9601196" cy="716691"/>
          </a:xfrm>
        </p:spPr>
        <p:txBody>
          <a:bodyPr>
            <a:normAutofit fontScale="90000"/>
          </a:bodyPr>
          <a:lstStyle/>
          <a:p>
            <a:r>
              <a:rPr lang="en-US">
                <a:latin typeface="Times New Roman" panose="02020603050405020304" pitchFamily="18" charset="0"/>
                <a:cs typeface="Times New Roman" panose="02020603050405020304" pitchFamily="18" charset="0"/>
              </a:rPr>
              <a:t>II.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028AF-F554-4DE4-A48C-714EF896CD13}"/>
              </a:ext>
            </a:extLst>
          </p:cNvPr>
          <p:cNvSpPr>
            <a:spLocks noGrp="1"/>
          </p:cNvSpPr>
          <p:nvPr>
            <p:ph idx="1"/>
          </p:nvPr>
        </p:nvSpPr>
        <p:spPr>
          <a:xfrm>
            <a:off x="1295401" y="2556932"/>
            <a:ext cx="7665719" cy="3318936"/>
          </a:xfrm>
        </p:spPr>
        <p:txBody>
          <a:bodyPr/>
          <a:lstStyle/>
          <a:p>
            <a:pPr marL="0" indent="0">
              <a:buNone/>
            </a:pPr>
            <a:r>
              <a:rPr lang="en-US" b="1">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Nội dung báo cáo về đồ án CMS của nhóm.</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 Giao diện trang </a:t>
            </a:r>
            <a:r>
              <a:rPr lang="en-US" smtClean="0">
                <a:latin typeface="Times New Roman" panose="02020603050405020304" pitchFamily="18" charset="0"/>
                <a:cs typeface="Times New Roman" panose="02020603050405020304" pitchFamily="18" charset="0"/>
              </a:rPr>
              <a:t>chủ:</a:t>
            </a:r>
          </a:p>
          <a:p>
            <a:pPr marL="0" indent="0">
              <a:buNone/>
            </a:pPr>
            <a:r>
              <a:rPr lang="en-US" smtClean="0">
                <a:latin typeface="Times New Roman" panose="02020603050405020304" pitchFamily="18" charset="0"/>
                <a:cs typeface="Times New Roman" panose="02020603050405020304" pitchFamily="18" charset="0"/>
                <a:sym typeface="Symbol" panose="05050102010706020507" pitchFamily="18" charset="2"/>
              </a:rPr>
              <a:t>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7962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257318" y="94984"/>
            <a:ext cx="4525378" cy="67630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Content Placeholder 2">
            <a:extLst>
              <a:ext uri="{FF2B5EF4-FFF2-40B4-BE49-F238E27FC236}">
                <a16:creationId xmlns:a16="http://schemas.microsoft.com/office/drawing/2014/main" id="{2DF028AF-F554-4DE4-A48C-714EF896CD13}"/>
              </a:ext>
            </a:extLst>
          </p:cNvPr>
          <p:cNvSpPr>
            <a:spLocks noGrp="1"/>
          </p:cNvSpPr>
          <p:nvPr>
            <p:ph idx="1"/>
          </p:nvPr>
        </p:nvSpPr>
        <p:spPr>
          <a:xfrm>
            <a:off x="633549" y="2739813"/>
            <a:ext cx="7665719" cy="3318936"/>
          </a:xfrm>
        </p:spPr>
        <p:txBody>
          <a:bodyPr/>
          <a:lstStyle/>
          <a:p>
            <a:pPr marL="0" indent="0">
              <a:buNone/>
            </a:pPr>
            <a:r>
              <a:rPr lang="en-US" smtClean="0">
                <a:latin typeface="Times New Roman" panose="02020603050405020304" pitchFamily="18" charset="0"/>
                <a:cs typeface="Times New Roman" panose="02020603050405020304" pitchFamily="18" charset="0"/>
                <a:sym typeface="Symbol" panose="05050102010706020507" pitchFamily="18" charset="2"/>
              </a:rPr>
              <a:t>	 Các thông tin cơ bản của một website </a:t>
            </a:r>
          </a:p>
          <a:p>
            <a:pPr marL="0" indent="0">
              <a:buNone/>
            </a:pPr>
            <a:r>
              <a:rPr lang="en-US" smtClean="0">
                <a:latin typeface="Times New Roman" panose="02020603050405020304" pitchFamily="18" charset="0"/>
                <a:cs typeface="Times New Roman" panose="02020603050405020304" pitchFamily="18" charset="0"/>
                <a:sym typeface="Symbol" panose="05050102010706020507" pitchFamily="18" charset="2"/>
              </a:rPr>
              <a:t>	thương mại điện tử.</a:t>
            </a:r>
            <a:endParaRPr lang="en-US" smtClean="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sym typeface="Symbol" panose="05050102010706020507" pitchFamily="18" charset="2"/>
              </a:rPr>
              <a:t> Gồm có: Header, Banner, Products và Footer.</a:t>
            </a:r>
            <a:endParaRPr lang="en-US">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8BCCB0F2-B9CA-4CEB-97D2-97B58FC80D63}"/>
              </a:ext>
            </a:extLst>
          </p:cNvPr>
          <p:cNvSpPr>
            <a:spLocks noGrp="1"/>
          </p:cNvSpPr>
          <p:nvPr>
            <p:ph type="title"/>
          </p:nvPr>
        </p:nvSpPr>
        <p:spPr>
          <a:xfrm>
            <a:off x="1295402" y="1569308"/>
            <a:ext cx="9601196" cy="716691"/>
          </a:xfrm>
        </p:spPr>
        <p:txBody>
          <a:bodyPr>
            <a:normAutofit fontScale="90000"/>
          </a:bodyPr>
          <a:lstStyle/>
          <a:p>
            <a:pPr algn="l"/>
            <a:r>
              <a:rPr lang="en-US" smtClean="0">
                <a:latin typeface="Times New Roman" panose="02020603050405020304" pitchFamily="18" charset="0"/>
                <a:cs typeface="Times New Roman" panose="02020603050405020304" pitchFamily="18" charset="0"/>
              </a:rPr>
              <a:t>Giao diện của trang web</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839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B0F2-B9CA-4CEB-97D2-97B58FC80D63}"/>
              </a:ext>
            </a:extLst>
          </p:cNvPr>
          <p:cNvSpPr>
            <a:spLocks noGrp="1"/>
          </p:cNvSpPr>
          <p:nvPr>
            <p:ph type="title"/>
          </p:nvPr>
        </p:nvSpPr>
        <p:spPr>
          <a:xfrm>
            <a:off x="1295402" y="1569308"/>
            <a:ext cx="9601196" cy="716691"/>
          </a:xfrm>
        </p:spPr>
        <p:txBody>
          <a:bodyPr>
            <a:normAutofit fontScale="90000"/>
          </a:bodyPr>
          <a:lstStyle/>
          <a:p>
            <a:r>
              <a:rPr lang="en-US">
                <a:latin typeface="Times New Roman" panose="02020603050405020304" pitchFamily="18" charset="0"/>
                <a:cs typeface="Times New Roman" panose="02020603050405020304" pitchFamily="18" charset="0"/>
              </a:rPr>
              <a:t>II.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F028AF-F554-4DE4-A48C-714EF896CD13}"/>
              </a:ext>
            </a:extLst>
          </p:cNvPr>
          <p:cNvSpPr>
            <a:spLocks noGrp="1"/>
          </p:cNvSpPr>
          <p:nvPr>
            <p:ph idx="1"/>
          </p:nvPr>
        </p:nvSpPr>
        <p:spPr/>
        <p:txBody>
          <a:bodyPr/>
          <a:lstStyle/>
          <a:p>
            <a:pPr marL="0" indent="0">
              <a:buNone/>
            </a:pPr>
            <a:r>
              <a:rPr lang="en-US" b="1">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Nội dung báo cáo về đồ án CMS của nhóm.</a:t>
            </a:r>
          </a:p>
          <a:p>
            <a:pPr marL="0" indent="0">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a.</a:t>
            </a:r>
            <a:r>
              <a:rPr lang="en-US">
                <a:latin typeface="Times New Roman" panose="02020603050405020304" pitchFamily="18" charset="0"/>
                <a:cs typeface="Times New Roman" panose="02020603050405020304" pitchFamily="18" charset="0"/>
              </a:rPr>
              <a:t> Giao diện trang chủ.</a:t>
            </a:r>
          </a:p>
          <a:p>
            <a:pPr marL="0" indent="0">
              <a:buNone/>
            </a:pPr>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sym typeface="Symbol" panose="05050102010706020507" pitchFamily="18" charset="2"/>
              </a:rPr>
              <a:t> Logo của trang </a:t>
            </a:r>
            <a:r>
              <a:rPr lang="en-US" smtClean="0">
                <a:latin typeface="Times New Roman" panose="02020603050405020304" pitchFamily="18" charset="0"/>
                <a:cs typeface="Times New Roman" panose="02020603050405020304" pitchFamily="18" charset="0"/>
                <a:sym typeface="Symbol" panose="05050102010706020507" pitchFamily="18" charset="2"/>
              </a:rPr>
              <a:t>web</a:t>
            </a:r>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7A8BCF-F08A-4969-AA80-ED1A62F116E8}"/>
              </a:ext>
            </a:extLst>
          </p:cNvPr>
          <p:cNvPicPr/>
          <p:nvPr/>
        </p:nvPicPr>
        <p:blipFill>
          <a:blip r:embed="rId2"/>
          <a:stretch>
            <a:fillRect/>
          </a:stretch>
        </p:blipFill>
        <p:spPr>
          <a:xfrm>
            <a:off x="5480796" y="3759517"/>
            <a:ext cx="3589063" cy="2116351"/>
          </a:xfrm>
          <a:prstGeom prst="rect">
            <a:avLst/>
          </a:prstGeom>
        </p:spPr>
      </p:pic>
    </p:spTree>
    <p:extLst>
      <p:ext uri="{BB962C8B-B14F-4D97-AF65-F5344CB8AC3E}">
        <p14:creationId xmlns:p14="http://schemas.microsoft.com/office/powerpoint/2010/main" val="159017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126</TotalTime>
  <Words>721</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Garamond</vt:lpstr>
      <vt:lpstr>Symbol</vt:lpstr>
      <vt:lpstr>Times New Roman</vt:lpstr>
      <vt:lpstr>Organic</vt:lpstr>
      <vt:lpstr>Kính chào Cô và các bạn</vt:lpstr>
      <vt:lpstr>Nội dung báo cáo</vt:lpstr>
      <vt:lpstr>I. Giới thiệu nhóm</vt:lpstr>
      <vt:lpstr>II. Nội dung báo cáo của nhóm</vt:lpstr>
      <vt:lpstr>II. Nội dung báo cáo của nhóm</vt:lpstr>
      <vt:lpstr>II. Nội dung báo cáo của nhóm</vt:lpstr>
      <vt:lpstr>II. Nội dung báo cáo của nhóm</vt:lpstr>
      <vt:lpstr>Giao diện của trang web</vt:lpstr>
      <vt:lpstr>II. Nội dung báo cáo của nhóm</vt:lpstr>
      <vt:lpstr>II. Nội dung báo cáo của nhóm</vt:lpstr>
      <vt:lpstr>II. Nội dung báo cáo của nhóm</vt:lpstr>
      <vt:lpstr>II. Nội dung báo cáo của nhóm</vt:lpstr>
      <vt:lpstr>II. Nội dung báo cáo của nhóm</vt:lpstr>
      <vt:lpstr>II. Nội dung báo cáo của nhóm</vt:lpstr>
      <vt:lpstr>II. Nội dung báo cáo của nhóm</vt:lpstr>
      <vt:lpstr>II. Nội dung báo cáo của nhóm</vt:lpstr>
      <vt:lpstr>II. Nội dung báo cáo của nhóm</vt:lpstr>
      <vt:lpstr>II. Nội dung báo cáo của nhóm</vt:lpstr>
      <vt:lpstr>PowerPoint Presentation</vt:lpstr>
      <vt:lpstr>Cám ơn Cô và các bạn đã chú ý lắng nghe bài thuyết trình của nhóm!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Kính chào Cô và các bạn</dc:title>
  <dc:creator>Maximus</dc:creator>
  <cp:lastModifiedBy>Long Nguyễn</cp:lastModifiedBy>
  <cp:revision>21</cp:revision>
  <dcterms:created xsi:type="dcterms:W3CDTF">2021-01-06T13:53:43Z</dcterms:created>
  <dcterms:modified xsi:type="dcterms:W3CDTF">2021-01-09T06:28:47Z</dcterms:modified>
</cp:coreProperties>
</file>