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7" r:id="rId2"/>
  </p:sldMasterIdLst>
  <p:notesMasterIdLst>
    <p:notesMasterId r:id="rId83"/>
  </p:notesMasterIdLst>
  <p:sldIdLst>
    <p:sldId id="256" r:id="rId3"/>
    <p:sldId id="277" r:id="rId4"/>
    <p:sldId id="370" r:id="rId5"/>
    <p:sldId id="288" r:id="rId6"/>
    <p:sldId id="290" r:id="rId7"/>
    <p:sldId id="291" r:id="rId8"/>
    <p:sldId id="292" r:id="rId9"/>
    <p:sldId id="293" r:id="rId10"/>
    <p:sldId id="294" r:id="rId11"/>
    <p:sldId id="295" r:id="rId12"/>
    <p:sldId id="259" r:id="rId13"/>
    <p:sldId id="278" r:id="rId14"/>
    <p:sldId id="298" r:id="rId15"/>
    <p:sldId id="299" r:id="rId16"/>
    <p:sldId id="300" r:id="rId17"/>
    <p:sldId id="301" r:id="rId18"/>
    <p:sldId id="302" r:id="rId19"/>
    <p:sldId id="279" r:id="rId20"/>
    <p:sldId id="282" r:id="rId21"/>
    <p:sldId id="306" r:id="rId22"/>
    <p:sldId id="305" r:id="rId23"/>
    <p:sldId id="304" r:id="rId24"/>
    <p:sldId id="363" r:id="rId25"/>
    <p:sldId id="307" r:id="rId26"/>
    <p:sldId id="308" r:id="rId27"/>
    <p:sldId id="309" r:id="rId28"/>
    <p:sldId id="310" r:id="rId29"/>
    <p:sldId id="362" r:id="rId30"/>
    <p:sldId id="313" r:id="rId31"/>
    <p:sldId id="312" r:id="rId32"/>
    <p:sldId id="314" r:id="rId33"/>
    <p:sldId id="316" r:id="rId34"/>
    <p:sldId id="315" r:id="rId35"/>
    <p:sldId id="317" r:id="rId36"/>
    <p:sldId id="319" r:id="rId37"/>
    <p:sldId id="318" r:id="rId38"/>
    <p:sldId id="367" r:id="rId39"/>
    <p:sldId id="369" r:id="rId40"/>
    <p:sldId id="368" r:id="rId41"/>
    <p:sldId id="320" r:id="rId42"/>
    <p:sldId id="323" r:id="rId43"/>
    <p:sldId id="321" r:id="rId44"/>
    <p:sldId id="322" r:id="rId45"/>
    <p:sldId id="364" r:id="rId46"/>
    <p:sldId id="366" r:id="rId47"/>
    <p:sldId id="365" r:id="rId48"/>
    <p:sldId id="327" r:id="rId49"/>
    <p:sldId id="328"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8" r:id="rId73"/>
    <p:sldId id="354" r:id="rId74"/>
    <p:sldId id="355" r:id="rId75"/>
    <p:sldId id="356" r:id="rId76"/>
    <p:sldId id="357" r:id="rId77"/>
    <p:sldId id="359" r:id="rId78"/>
    <p:sldId id="360" r:id="rId79"/>
    <p:sldId id="361" r:id="rId80"/>
    <p:sldId id="280" r:id="rId81"/>
    <p:sldId id="28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1474" autoAdjust="0"/>
  </p:normalViewPr>
  <p:slideViewPr>
    <p:cSldViewPr>
      <p:cViewPr varScale="1">
        <p:scale>
          <a:sx n="68" d="100"/>
          <a:sy n="68" d="100"/>
        </p:scale>
        <p:origin x="147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3B3AE-3F71-453C-93F7-D8E0065AF53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0BE84B8-223D-48FB-81E5-CB198F861CEB}">
      <dgm:prSet phldrT="[Tex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Tạo</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1 DSLK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đơn</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rỗng</a:t>
          </a:r>
          <a:endParaRPr lang="en-US" sz="2600" b="1" cap="none" spc="0" dirty="0">
            <a:ln w="18000">
              <a:noFill/>
              <a:prstDash val="solid"/>
              <a:miter lim="800000"/>
            </a:ln>
            <a:solidFill>
              <a:srgbClr val="7030A0"/>
            </a:solidFill>
            <a:effectLst>
              <a:outerShdw blurRad="25500" dist="23000" dir="7020000" algn="tl">
                <a:srgbClr val="000000">
                  <a:alpha val="50000"/>
                </a:srgbClr>
              </a:outerShdw>
            </a:effectLst>
          </a:endParaRPr>
        </a:p>
      </dgm:t>
    </dgm:pt>
    <dgm:pt modelId="{823F108E-3E22-45A1-887C-25EC2B62F184}" type="parTrans" cxnId="{823CAC0C-10C3-4D61-AC74-C8C8F11774ED}">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E0F65A08-52F2-4A41-91A0-A4BC5DFDF894}" type="sibTrans" cxnId="{823CAC0C-10C3-4D61-AC74-C8C8F11774ED}">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1B1EBA7A-FCD0-481D-A5AE-D238CEEE17A9}">
      <dgm:prSet phldrT="[Tex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Tạo</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1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nút</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có</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FF0000"/>
              </a:solidFill>
              <a:effectLst>
                <a:outerShdw blurRad="25500" dist="23000" dir="7020000" algn="tl">
                  <a:srgbClr val="000000">
                    <a:alpha val="50000"/>
                  </a:srgbClr>
                </a:outerShdw>
              </a:effectLst>
            </a:rPr>
            <a:t>Infor</a:t>
          </a:r>
          <a:r>
            <a:rPr lang="en-US" sz="2600" b="1" cap="none" spc="0" dirty="0" smtClean="0">
              <a:ln w="18000">
                <a:noFill/>
                <a:prstDash val="solid"/>
                <a:miter lim="800000"/>
              </a:ln>
              <a:solidFill>
                <a:srgbClr val="FF0000"/>
              </a:solidFill>
              <a:effectLst>
                <a:outerShdw blurRad="25500" dist="23000" dir="7020000" algn="tl">
                  <a:srgbClr val="000000">
                    <a:alpha val="50000"/>
                  </a:srgbClr>
                </a:outerShdw>
              </a:effectLst>
            </a:rPr>
            <a:t> = x</a:t>
          </a:r>
          <a:endParaRPr lang="en-US" sz="2600" b="1" cap="none" spc="0" dirty="0">
            <a:ln w="18000">
              <a:noFill/>
              <a:prstDash val="solid"/>
              <a:miter lim="800000"/>
            </a:ln>
            <a:solidFill>
              <a:srgbClr val="FF0000"/>
            </a:solidFill>
            <a:effectLst>
              <a:outerShdw blurRad="25500" dist="23000" dir="7020000" algn="tl">
                <a:srgbClr val="000000">
                  <a:alpha val="50000"/>
                </a:srgbClr>
              </a:outerShdw>
            </a:effectLst>
          </a:endParaRPr>
        </a:p>
      </dgm:t>
    </dgm:pt>
    <dgm:pt modelId="{D097CFBF-BDD2-4456-AC3B-349CB9ED0736}" type="parTrans" cxnId="{8EA4FD48-E241-43D8-A19D-E3A394451612}">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C01CA500-065A-45D8-A4E4-D8A76AEFE5A6}" type="sibTrans" cxnId="{8EA4FD48-E241-43D8-A19D-E3A394451612}">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4C2AE8F3-0F11-477E-8EAE-38102FF3AB4A}">
      <dgm:prSet phldrT="[Tex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Thêm</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một</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phần</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tử</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vào</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danh</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sách</a:t>
          </a:r>
          <a:endParaRPr lang="en-US" sz="2600" b="1" cap="none" spc="0" dirty="0">
            <a:ln w="18000">
              <a:noFill/>
              <a:prstDash val="solid"/>
              <a:miter lim="800000"/>
            </a:ln>
            <a:solidFill>
              <a:srgbClr val="FF0000"/>
            </a:solidFill>
            <a:effectLst>
              <a:outerShdw blurRad="25500" dist="23000" dir="7020000" algn="tl">
                <a:srgbClr val="000000">
                  <a:alpha val="50000"/>
                </a:srgbClr>
              </a:outerShdw>
            </a:effectLst>
          </a:endParaRPr>
        </a:p>
      </dgm:t>
    </dgm:pt>
    <dgm:pt modelId="{ED60F7AC-E80D-4D9A-A176-96D797BD34F4}" type="parTrans" cxnId="{7DFB13A7-359E-48B2-AE70-BE2E5A8B0A07}">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06C38718-8EBF-4A23-992B-5F754CE611B5}" type="sibTrans" cxnId="{7DFB13A7-359E-48B2-AE70-BE2E5A8B0A07}">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A5DCD564-DC6E-4858-96CD-D65192A01708}">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Tìm</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một</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phần</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tử</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có</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smtClean="0">
              <a:ln w="18000">
                <a:noFill/>
                <a:prstDash val="solid"/>
                <a:miter lim="800000"/>
              </a:ln>
              <a:solidFill>
                <a:srgbClr val="FF0000"/>
              </a:solidFill>
              <a:effectLst>
                <a:outerShdw blurRad="25500" dist="23000" dir="7020000" algn="tl">
                  <a:srgbClr val="000000">
                    <a:alpha val="50000"/>
                  </a:srgbClr>
                </a:outerShdw>
              </a:effectLst>
            </a:rPr>
            <a:t>Info = x</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endParaRPr lang="en-US" sz="2600" b="1" cap="none" spc="0" dirty="0">
            <a:ln w="18000">
              <a:noFill/>
              <a:prstDash val="solid"/>
              <a:miter lim="800000"/>
            </a:ln>
            <a:solidFill>
              <a:srgbClr val="7030A0"/>
            </a:solidFill>
            <a:effectLst>
              <a:outerShdw blurRad="25500" dist="23000" dir="7020000" algn="tl">
                <a:srgbClr val="000000">
                  <a:alpha val="50000"/>
                </a:srgbClr>
              </a:outerShdw>
            </a:effectLst>
          </a:endParaRPr>
        </a:p>
      </dgm:t>
    </dgm:pt>
    <dgm:pt modelId="{B3C89C2D-D36A-42DA-B8C1-DF1BCA6E3D29}" type="parTrans" cxnId="{CADD319D-069F-470F-8A03-B015A6099592}">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E4CF03FC-0DF4-4972-A0FF-4CFABD63AE26}" type="sibTrans" cxnId="{CADD319D-069F-470F-8A03-B015A6099592}">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A15B80A9-3C34-4590-A763-B32B9E3550D1}">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Hủy</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một</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phần</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tử</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trong</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danh</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sách</a:t>
          </a:r>
          <a:endParaRPr lang="en-US" sz="2600" b="1" cap="none" spc="0" dirty="0">
            <a:ln w="18000">
              <a:noFill/>
              <a:prstDash val="solid"/>
              <a:miter lim="800000"/>
            </a:ln>
            <a:solidFill>
              <a:srgbClr val="7030A0"/>
            </a:solidFill>
            <a:effectLst>
              <a:outerShdw blurRad="25500" dist="23000" dir="7020000" algn="tl">
                <a:srgbClr val="000000">
                  <a:alpha val="50000"/>
                </a:srgbClr>
              </a:outerShdw>
            </a:effectLst>
          </a:endParaRPr>
        </a:p>
      </dgm:t>
    </dgm:pt>
    <dgm:pt modelId="{F59BB81B-98D6-4DF7-99E8-44C12FAD3660}" type="parTrans" cxnId="{6199BF40-8ACA-41AA-BB21-5BE943D32F5E}">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8B890DB8-BE62-4E6D-9151-4C13C076B18E}" type="sibTrans" cxnId="{6199BF40-8ACA-41AA-BB21-5BE943D32F5E}">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E77FE615-B978-4CBA-801E-FA6DF4CC9BA3}">
      <dgm:prSet custT="1">
        <dgm:style>
          <a:lnRef idx="1">
            <a:schemeClr val="accent6"/>
          </a:lnRef>
          <a:fillRef idx="2">
            <a:schemeClr val="accent6"/>
          </a:fillRef>
          <a:effectRef idx="1">
            <a:schemeClr val="accent6"/>
          </a:effectRef>
          <a:fontRef idx="minor">
            <a:schemeClr val="dk1"/>
          </a:fontRef>
        </dgm:style>
      </dgm:prSet>
      <dgm:spPr/>
      <dgm:t>
        <a:bodyPr/>
        <a:lstStyle/>
        <a:p>
          <a:pPr algn="l"/>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cs typeface="Courier New" pitchFamily="49" charset="0"/>
            </a:rPr>
            <a:t>Duy</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ệt</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danh</a:t>
          </a:r>
          <a:r>
            <a:rPr lang="en-US" sz="2600" b="1" cap="none" spc="0" dirty="0" smtClean="0">
              <a:ln w="18000">
                <a:noFill/>
                <a:prstDash val="solid"/>
                <a:miter lim="800000"/>
              </a:ln>
              <a:solidFill>
                <a:srgbClr val="7030A0"/>
              </a:solidFill>
              <a:effectLst>
                <a:outerShdw blurRad="25500" dist="23000" dir="7020000" algn="tl">
                  <a:srgbClr val="000000">
                    <a:alpha val="50000"/>
                  </a:srgbClr>
                </a:outerShdw>
              </a:effectLst>
            </a:rPr>
            <a:t> </a:t>
          </a:r>
          <a:r>
            <a:rPr lang="en-US" sz="2600" b="1" cap="none" spc="0" dirty="0" err="1" smtClean="0">
              <a:ln w="18000">
                <a:noFill/>
                <a:prstDash val="solid"/>
                <a:miter lim="800000"/>
              </a:ln>
              <a:solidFill>
                <a:srgbClr val="7030A0"/>
              </a:solidFill>
              <a:effectLst>
                <a:outerShdw blurRad="25500" dist="23000" dir="7020000" algn="tl">
                  <a:srgbClr val="000000">
                    <a:alpha val="50000"/>
                  </a:srgbClr>
                </a:outerShdw>
              </a:effectLst>
            </a:rPr>
            <a:t>sách</a:t>
          </a:r>
          <a:endParaRPr lang="en-US" sz="2600" b="1" cap="none" spc="0" dirty="0">
            <a:ln w="18000">
              <a:noFill/>
              <a:prstDash val="solid"/>
              <a:miter lim="800000"/>
            </a:ln>
            <a:solidFill>
              <a:srgbClr val="7030A0"/>
            </a:solidFill>
            <a:effectLst>
              <a:outerShdw blurRad="25500" dist="23000" dir="7020000" algn="tl">
                <a:srgbClr val="000000">
                  <a:alpha val="50000"/>
                </a:srgbClr>
              </a:outerShdw>
            </a:effectLst>
          </a:endParaRPr>
        </a:p>
      </dgm:t>
    </dgm:pt>
    <dgm:pt modelId="{0F68EAAC-9F6D-4691-9BAF-9F0406C0070E}" type="parTrans" cxnId="{B8EFC538-4284-4AFC-B152-635E794B7D07}">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4C4A09DF-7D5B-482E-847C-0E36B4B25FBD}" type="sibTrans" cxnId="{B8EFC538-4284-4AFC-B152-635E794B7D07}">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D40F95DA-FCB0-4D76-BA3F-DFCEE300A5C2}">
      <dgm:prSet custT="1">
        <dgm:style>
          <a:lnRef idx="1">
            <a:schemeClr val="accent6"/>
          </a:lnRef>
          <a:fillRef idx="2">
            <a:schemeClr val="accent6"/>
          </a:fillRef>
          <a:effectRef idx="1">
            <a:schemeClr val="accent6"/>
          </a:effectRef>
          <a:fontRef idx="minor">
            <a:schemeClr val="dk1"/>
          </a:fontRef>
        </dgm:style>
      </dgm:prSet>
      <dgm:spPr/>
      <dgm:t>
        <a:bodyPr/>
        <a:lstStyle/>
        <a:p>
          <a:endParaRPr lang="en-US"/>
        </a:p>
      </dgm:t>
    </dgm:pt>
    <dgm:pt modelId="{DD5FEBA6-2208-4C73-9B26-3D858EF5B18F}" type="parTrans" cxnId="{78DFE5AA-F605-4F97-8CC4-A1D552BFEF65}">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38921D92-D67C-4F48-ADA9-3EE34F6F1842}" type="sibTrans" cxnId="{78DFE5AA-F605-4F97-8CC4-A1D552BFEF65}">
      <dgm:prSet/>
      <dgm:spPr/>
      <dgm:t>
        <a:bodyPr/>
        <a:lstStyle/>
        <a:p>
          <a:pPr algn="l"/>
          <a:endParaRPr lang="en-US" sz="2600" b="1" cap="none" spc="0">
            <a:ln w="18000">
              <a:noFill/>
              <a:prstDash val="solid"/>
              <a:miter lim="800000"/>
            </a:ln>
            <a:solidFill>
              <a:srgbClr val="7030A0"/>
            </a:solidFill>
            <a:effectLst>
              <a:outerShdw blurRad="25500" dist="23000" dir="7020000" algn="tl">
                <a:srgbClr val="000000">
                  <a:alpha val="50000"/>
                </a:srgbClr>
              </a:outerShdw>
            </a:effectLst>
          </a:endParaRPr>
        </a:p>
      </dgm:t>
    </dgm:pt>
    <dgm:pt modelId="{65E98A6A-AC2C-4AB3-B30D-605AAE3697AC}">
      <dgm:prSet>
        <dgm:style>
          <a:lnRef idx="1">
            <a:schemeClr val="accent6"/>
          </a:lnRef>
          <a:fillRef idx="2">
            <a:schemeClr val="accent6"/>
          </a:fillRef>
          <a:effectRef idx="1">
            <a:schemeClr val="accent6"/>
          </a:effectRef>
          <a:fontRef idx="minor">
            <a:schemeClr val="dk1"/>
          </a:fontRef>
        </dgm:style>
      </dgm:prSet>
      <dgm:spPr/>
      <dgm:t>
        <a:bodyPr/>
        <a:lstStyle/>
        <a:p>
          <a:pPr algn="l"/>
          <a:r>
            <a:rPr lang="en-US" b="1" cap="none" spc="0" dirty="0" err="1" smtClean="0">
              <a:ln w="19050">
                <a:noFill/>
                <a:prstDash val="solid"/>
              </a:ln>
              <a:solidFill>
                <a:srgbClr val="7030A0"/>
              </a:solidFill>
              <a:effectLst>
                <a:outerShdw blurRad="50000" dist="50800" dir="7500000" algn="tl">
                  <a:srgbClr val="000000">
                    <a:shade val="5000"/>
                    <a:alpha val="35000"/>
                  </a:srgbClr>
                </a:outerShdw>
              </a:effectLst>
            </a:rPr>
            <a:t>Hủy</a:t>
          </a:r>
          <a:r>
            <a:rPr lang="en-US" b="1"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b="1" cap="none" spc="0" dirty="0" err="1" smtClean="0">
              <a:ln w="19050">
                <a:noFill/>
                <a:prstDash val="solid"/>
              </a:ln>
              <a:solidFill>
                <a:srgbClr val="7030A0"/>
              </a:solidFill>
              <a:effectLst>
                <a:outerShdw blurRad="50000" dist="50800" dir="7500000" algn="tl">
                  <a:srgbClr val="000000">
                    <a:shade val="5000"/>
                    <a:alpha val="35000"/>
                  </a:srgbClr>
                </a:outerShdw>
              </a:effectLst>
            </a:rPr>
            <a:t>danh</a:t>
          </a:r>
          <a:r>
            <a:rPr lang="en-US" b="1"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b="1" cap="none" spc="0" dirty="0" err="1" smtClean="0">
              <a:ln w="19050">
                <a:noFill/>
                <a:prstDash val="solid"/>
              </a:ln>
              <a:solidFill>
                <a:srgbClr val="7030A0"/>
              </a:solidFill>
              <a:effectLst>
                <a:outerShdw blurRad="50000" dist="50800" dir="7500000" algn="tl">
                  <a:srgbClr val="000000">
                    <a:shade val="5000"/>
                    <a:alpha val="35000"/>
                  </a:srgbClr>
                </a:outerShdw>
              </a:effectLst>
            </a:rPr>
            <a:t>sách</a:t>
          </a:r>
          <a:endParaRPr lang="en-US" b="1" cap="none" spc="0" dirty="0">
            <a:ln w="19050">
              <a:noFill/>
              <a:prstDash val="solid"/>
            </a:ln>
            <a:solidFill>
              <a:srgbClr val="7030A0"/>
            </a:solidFill>
            <a:effectLst>
              <a:outerShdw blurRad="50000" dist="50800" dir="7500000" algn="tl">
                <a:srgbClr val="000000">
                  <a:shade val="5000"/>
                  <a:alpha val="35000"/>
                </a:srgbClr>
              </a:outerShdw>
            </a:effectLst>
          </a:endParaRPr>
        </a:p>
      </dgm:t>
    </dgm:pt>
    <dgm:pt modelId="{C47AB9C4-7279-4456-AC96-F71D2863827F}" type="parTrans" cxnId="{13F71A4A-410C-43D8-8EA4-811468C5C02D}">
      <dgm:prSet/>
      <dgm:spPr/>
      <dgm:t>
        <a:bodyPr/>
        <a:lstStyle/>
        <a:p>
          <a:endParaRPr lang="en-US"/>
        </a:p>
      </dgm:t>
    </dgm:pt>
    <dgm:pt modelId="{65398AFF-D7C5-4C3A-B16E-E6DAD0DAE772}" type="sibTrans" cxnId="{13F71A4A-410C-43D8-8EA4-811468C5C02D}">
      <dgm:prSet/>
      <dgm:spPr/>
      <dgm:t>
        <a:bodyPr/>
        <a:lstStyle/>
        <a:p>
          <a:endParaRPr lang="en-US"/>
        </a:p>
      </dgm:t>
    </dgm:pt>
    <dgm:pt modelId="{744B43DF-3976-4FAF-9001-FA55CA38A0AA}" type="pres">
      <dgm:prSet presAssocID="{F103B3AE-3F71-453C-93F7-D8E0065AF537}" presName="Name0" presStyleCnt="0">
        <dgm:presLayoutVars>
          <dgm:chMax val="7"/>
          <dgm:chPref val="7"/>
          <dgm:dir/>
        </dgm:presLayoutVars>
      </dgm:prSet>
      <dgm:spPr/>
      <dgm:t>
        <a:bodyPr/>
        <a:lstStyle/>
        <a:p>
          <a:endParaRPr lang="en-US"/>
        </a:p>
      </dgm:t>
    </dgm:pt>
    <dgm:pt modelId="{FC10E1EF-D3CA-4F63-8D71-DE11DE709154}" type="pres">
      <dgm:prSet presAssocID="{F103B3AE-3F71-453C-93F7-D8E0065AF537}" presName="Name1" presStyleCnt="0"/>
      <dgm:spPr/>
    </dgm:pt>
    <dgm:pt modelId="{ADD72419-865A-491F-B4AD-033B4A8BC37B}" type="pres">
      <dgm:prSet presAssocID="{F103B3AE-3F71-453C-93F7-D8E0065AF537}" presName="cycle" presStyleCnt="0"/>
      <dgm:spPr/>
    </dgm:pt>
    <dgm:pt modelId="{E0A759E6-8BFB-47D3-8244-FE16678726CF}" type="pres">
      <dgm:prSet presAssocID="{F103B3AE-3F71-453C-93F7-D8E0065AF537}" presName="srcNode" presStyleLbl="node1" presStyleIdx="0" presStyleCnt="7"/>
      <dgm:spPr/>
    </dgm:pt>
    <dgm:pt modelId="{DB15FABB-9A3C-48ED-ABBB-D62DAEA55DCF}" type="pres">
      <dgm:prSet presAssocID="{F103B3AE-3F71-453C-93F7-D8E0065AF537}" presName="conn" presStyleLbl="parChTrans1D2" presStyleIdx="0" presStyleCnt="1"/>
      <dgm:spPr/>
      <dgm:t>
        <a:bodyPr/>
        <a:lstStyle/>
        <a:p>
          <a:endParaRPr lang="en-US"/>
        </a:p>
      </dgm:t>
    </dgm:pt>
    <dgm:pt modelId="{97DA7D30-E63D-404B-BA4C-76AA97D4A448}" type="pres">
      <dgm:prSet presAssocID="{F103B3AE-3F71-453C-93F7-D8E0065AF537}" presName="extraNode" presStyleLbl="node1" presStyleIdx="0" presStyleCnt="7"/>
      <dgm:spPr/>
    </dgm:pt>
    <dgm:pt modelId="{5670D6CF-0BCB-4997-8688-E3CAF81DCDCB}" type="pres">
      <dgm:prSet presAssocID="{F103B3AE-3F71-453C-93F7-D8E0065AF537}" presName="dstNode" presStyleLbl="node1" presStyleIdx="0" presStyleCnt="7"/>
      <dgm:spPr/>
    </dgm:pt>
    <dgm:pt modelId="{80972633-72A9-4601-A251-A780D96681BF}" type="pres">
      <dgm:prSet presAssocID="{50BE84B8-223D-48FB-81E5-CB198F861CEB}" presName="text_1" presStyleLbl="node1" presStyleIdx="0" presStyleCnt="7">
        <dgm:presLayoutVars>
          <dgm:bulletEnabled val="1"/>
        </dgm:presLayoutVars>
      </dgm:prSet>
      <dgm:spPr/>
      <dgm:t>
        <a:bodyPr/>
        <a:lstStyle/>
        <a:p>
          <a:endParaRPr lang="en-US"/>
        </a:p>
      </dgm:t>
    </dgm:pt>
    <dgm:pt modelId="{6BDE9AA3-6B37-4898-951B-1A24866F42EC}" type="pres">
      <dgm:prSet presAssocID="{50BE84B8-223D-48FB-81E5-CB198F861CEB}" presName="accent_1" presStyleCnt="0"/>
      <dgm:spPr/>
    </dgm:pt>
    <dgm:pt modelId="{55A1D3A7-45D0-4B81-B554-32905F744C0C}" type="pres">
      <dgm:prSet presAssocID="{50BE84B8-223D-48FB-81E5-CB198F861CEB}" presName="accentRepeatNode" presStyleLbl="solidFgAcc1" presStyleIdx="0" presStyleCnt="7"/>
      <dgm:spPr/>
    </dgm:pt>
    <dgm:pt modelId="{2D7A1C66-A9DB-45ED-A872-23AB1408E474}" type="pres">
      <dgm:prSet presAssocID="{1B1EBA7A-FCD0-481D-A5AE-D238CEEE17A9}" presName="text_2" presStyleLbl="node1" presStyleIdx="1" presStyleCnt="7">
        <dgm:presLayoutVars>
          <dgm:bulletEnabled val="1"/>
        </dgm:presLayoutVars>
      </dgm:prSet>
      <dgm:spPr/>
      <dgm:t>
        <a:bodyPr/>
        <a:lstStyle/>
        <a:p>
          <a:endParaRPr lang="en-US"/>
        </a:p>
      </dgm:t>
    </dgm:pt>
    <dgm:pt modelId="{BA695C9A-2242-43BF-A7FD-0BF603E89D95}" type="pres">
      <dgm:prSet presAssocID="{1B1EBA7A-FCD0-481D-A5AE-D238CEEE17A9}" presName="accent_2" presStyleCnt="0"/>
      <dgm:spPr/>
    </dgm:pt>
    <dgm:pt modelId="{9694F497-1B2E-4A8F-A63D-1787E56CFEEA}" type="pres">
      <dgm:prSet presAssocID="{1B1EBA7A-FCD0-481D-A5AE-D238CEEE17A9}" presName="accentRepeatNode" presStyleLbl="solidFgAcc1" presStyleIdx="1" presStyleCnt="7"/>
      <dgm:spPr/>
    </dgm:pt>
    <dgm:pt modelId="{3FEB66AB-32D7-4DF0-9979-6A50AA48B6A9}" type="pres">
      <dgm:prSet presAssocID="{4C2AE8F3-0F11-477E-8EAE-38102FF3AB4A}" presName="text_3" presStyleLbl="node1" presStyleIdx="2" presStyleCnt="7">
        <dgm:presLayoutVars>
          <dgm:bulletEnabled val="1"/>
        </dgm:presLayoutVars>
      </dgm:prSet>
      <dgm:spPr/>
      <dgm:t>
        <a:bodyPr/>
        <a:lstStyle/>
        <a:p>
          <a:endParaRPr lang="en-US"/>
        </a:p>
      </dgm:t>
    </dgm:pt>
    <dgm:pt modelId="{34DE3A5C-C50B-4594-8ABA-36E38CA04687}" type="pres">
      <dgm:prSet presAssocID="{4C2AE8F3-0F11-477E-8EAE-38102FF3AB4A}" presName="accent_3" presStyleCnt="0"/>
      <dgm:spPr/>
    </dgm:pt>
    <dgm:pt modelId="{0A0286D1-F57D-4D36-9B07-A2EE39D8B88D}" type="pres">
      <dgm:prSet presAssocID="{4C2AE8F3-0F11-477E-8EAE-38102FF3AB4A}" presName="accentRepeatNode" presStyleLbl="solidFgAcc1" presStyleIdx="2" presStyleCnt="7"/>
      <dgm:spPr/>
    </dgm:pt>
    <dgm:pt modelId="{D10D6311-2943-41BA-8D04-CC9F6B4DB530}" type="pres">
      <dgm:prSet presAssocID="{A5DCD564-DC6E-4858-96CD-D65192A01708}" presName="text_4" presStyleLbl="node1" presStyleIdx="3" presStyleCnt="7">
        <dgm:presLayoutVars>
          <dgm:bulletEnabled val="1"/>
        </dgm:presLayoutVars>
      </dgm:prSet>
      <dgm:spPr/>
      <dgm:t>
        <a:bodyPr/>
        <a:lstStyle/>
        <a:p>
          <a:endParaRPr lang="en-US"/>
        </a:p>
      </dgm:t>
    </dgm:pt>
    <dgm:pt modelId="{86FCEF7F-B881-4011-A7AA-C747F1EB5DD4}" type="pres">
      <dgm:prSet presAssocID="{A5DCD564-DC6E-4858-96CD-D65192A01708}" presName="accent_4" presStyleCnt="0"/>
      <dgm:spPr/>
    </dgm:pt>
    <dgm:pt modelId="{B4EB702D-6970-4533-AA16-279299F8E290}" type="pres">
      <dgm:prSet presAssocID="{A5DCD564-DC6E-4858-96CD-D65192A01708}" presName="accentRepeatNode" presStyleLbl="solidFgAcc1" presStyleIdx="3" presStyleCnt="7"/>
      <dgm:spPr/>
    </dgm:pt>
    <dgm:pt modelId="{75D736A3-3B6B-4504-8C17-A0FD75FD49C6}" type="pres">
      <dgm:prSet presAssocID="{A15B80A9-3C34-4590-A763-B32B9E3550D1}" presName="text_5" presStyleLbl="node1" presStyleIdx="4" presStyleCnt="7">
        <dgm:presLayoutVars>
          <dgm:bulletEnabled val="1"/>
        </dgm:presLayoutVars>
      </dgm:prSet>
      <dgm:spPr/>
      <dgm:t>
        <a:bodyPr/>
        <a:lstStyle/>
        <a:p>
          <a:endParaRPr lang="en-US"/>
        </a:p>
      </dgm:t>
    </dgm:pt>
    <dgm:pt modelId="{DE122D17-5A7A-4DD3-AEE4-BD9E3019B0DB}" type="pres">
      <dgm:prSet presAssocID="{A15B80A9-3C34-4590-A763-B32B9E3550D1}" presName="accent_5" presStyleCnt="0"/>
      <dgm:spPr/>
    </dgm:pt>
    <dgm:pt modelId="{9A241E1C-77CE-465E-9911-9CF4D2F330AE}" type="pres">
      <dgm:prSet presAssocID="{A15B80A9-3C34-4590-A763-B32B9E3550D1}" presName="accentRepeatNode" presStyleLbl="solidFgAcc1" presStyleIdx="4" presStyleCnt="7"/>
      <dgm:spPr/>
    </dgm:pt>
    <dgm:pt modelId="{B50FAD42-8267-4A35-ADE2-BB1AF60C08A8}" type="pres">
      <dgm:prSet presAssocID="{E77FE615-B978-4CBA-801E-FA6DF4CC9BA3}" presName="text_6" presStyleLbl="node1" presStyleIdx="5" presStyleCnt="7">
        <dgm:presLayoutVars>
          <dgm:bulletEnabled val="1"/>
        </dgm:presLayoutVars>
      </dgm:prSet>
      <dgm:spPr/>
      <dgm:t>
        <a:bodyPr/>
        <a:lstStyle/>
        <a:p>
          <a:endParaRPr lang="en-US"/>
        </a:p>
      </dgm:t>
    </dgm:pt>
    <dgm:pt modelId="{11AC939C-2A77-4BA4-B87D-A4DA09872C78}" type="pres">
      <dgm:prSet presAssocID="{E77FE615-B978-4CBA-801E-FA6DF4CC9BA3}" presName="accent_6" presStyleCnt="0"/>
      <dgm:spPr/>
    </dgm:pt>
    <dgm:pt modelId="{E333D2F4-E8C7-4E66-B155-2EDACDE3C853}" type="pres">
      <dgm:prSet presAssocID="{E77FE615-B978-4CBA-801E-FA6DF4CC9BA3}" presName="accentRepeatNode" presStyleLbl="solidFgAcc1" presStyleIdx="5" presStyleCnt="7"/>
      <dgm:spPr/>
    </dgm:pt>
    <dgm:pt modelId="{EB2E51CD-AC43-412D-BBCB-44518B08CF98}" type="pres">
      <dgm:prSet presAssocID="{65E98A6A-AC2C-4AB3-B30D-605AAE3697AC}" presName="text_7" presStyleLbl="node1" presStyleIdx="6" presStyleCnt="7">
        <dgm:presLayoutVars>
          <dgm:bulletEnabled val="1"/>
        </dgm:presLayoutVars>
      </dgm:prSet>
      <dgm:spPr/>
      <dgm:t>
        <a:bodyPr/>
        <a:lstStyle/>
        <a:p>
          <a:endParaRPr lang="en-US"/>
        </a:p>
      </dgm:t>
    </dgm:pt>
    <dgm:pt modelId="{4DF25865-4202-405D-AF98-D1854B6DDDB2}" type="pres">
      <dgm:prSet presAssocID="{65E98A6A-AC2C-4AB3-B30D-605AAE3697AC}" presName="accent_7" presStyleCnt="0"/>
      <dgm:spPr/>
    </dgm:pt>
    <dgm:pt modelId="{91AFA3B1-2386-4AD4-98E2-7BEA383342D9}" type="pres">
      <dgm:prSet presAssocID="{65E98A6A-AC2C-4AB3-B30D-605AAE3697AC}" presName="accentRepeatNode" presStyleLbl="solidFgAcc1" presStyleIdx="6" presStyleCnt="7"/>
      <dgm:spPr/>
    </dgm:pt>
  </dgm:ptLst>
  <dgm:cxnLst>
    <dgm:cxn modelId="{1DF02D8B-26B5-4362-806F-85A664F53B71}" type="presOf" srcId="{4C2AE8F3-0F11-477E-8EAE-38102FF3AB4A}" destId="{3FEB66AB-32D7-4DF0-9979-6A50AA48B6A9}" srcOrd="0" destOrd="0" presId="urn:microsoft.com/office/officeart/2008/layout/VerticalCurvedList"/>
    <dgm:cxn modelId="{32DF9DD5-D82E-4DC2-8895-D191B2799BBE}" type="presOf" srcId="{E77FE615-B978-4CBA-801E-FA6DF4CC9BA3}" destId="{B50FAD42-8267-4A35-ADE2-BB1AF60C08A8}" srcOrd="0" destOrd="0" presId="urn:microsoft.com/office/officeart/2008/layout/VerticalCurvedList"/>
    <dgm:cxn modelId="{7DFB13A7-359E-48B2-AE70-BE2E5A8B0A07}" srcId="{F103B3AE-3F71-453C-93F7-D8E0065AF537}" destId="{4C2AE8F3-0F11-477E-8EAE-38102FF3AB4A}" srcOrd="2" destOrd="0" parTransId="{ED60F7AC-E80D-4D9A-A176-96D797BD34F4}" sibTransId="{06C38718-8EBF-4A23-992B-5F754CE611B5}"/>
    <dgm:cxn modelId="{CBE9B51C-39DE-467B-B74F-72157A6834E6}" type="presOf" srcId="{F103B3AE-3F71-453C-93F7-D8E0065AF537}" destId="{744B43DF-3976-4FAF-9001-FA55CA38A0AA}" srcOrd="0" destOrd="0" presId="urn:microsoft.com/office/officeart/2008/layout/VerticalCurvedList"/>
    <dgm:cxn modelId="{B8EFC538-4284-4AFC-B152-635E794B7D07}" srcId="{F103B3AE-3F71-453C-93F7-D8E0065AF537}" destId="{E77FE615-B978-4CBA-801E-FA6DF4CC9BA3}" srcOrd="5" destOrd="0" parTransId="{0F68EAAC-9F6D-4691-9BAF-9F0406C0070E}" sibTransId="{4C4A09DF-7D5B-482E-847C-0E36B4B25FBD}"/>
    <dgm:cxn modelId="{A2B3A695-6254-4687-9F11-F8BE174355DD}" type="presOf" srcId="{65E98A6A-AC2C-4AB3-B30D-605AAE3697AC}" destId="{EB2E51CD-AC43-412D-BBCB-44518B08CF98}" srcOrd="0" destOrd="0" presId="urn:microsoft.com/office/officeart/2008/layout/VerticalCurvedList"/>
    <dgm:cxn modelId="{F2709ADB-D8E3-486C-8C9D-E7A00C66EC3F}" type="presOf" srcId="{1B1EBA7A-FCD0-481D-A5AE-D238CEEE17A9}" destId="{2D7A1C66-A9DB-45ED-A872-23AB1408E474}" srcOrd="0" destOrd="0" presId="urn:microsoft.com/office/officeart/2008/layout/VerticalCurvedList"/>
    <dgm:cxn modelId="{CADD319D-069F-470F-8A03-B015A6099592}" srcId="{F103B3AE-3F71-453C-93F7-D8E0065AF537}" destId="{A5DCD564-DC6E-4858-96CD-D65192A01708}" srcOrd="3" destOrd="0" parTransId="{B3C89C2D-D36A-42DA-B8C1-DF1BCA6E3D29}" sibTransId="{E4CF03FC-0DF4-4972-A0FF-4CFABD63AE26}"/>
    <dgm:cxn modelId="{6370B247-59D0-490D-8828-2B072C533DFD}" type="presOf" srcId="{A15B80A9-3C34-4590-A763-B32B9E3550D1}" destId="{75D736A3-3B6B-4504-8C17-A0FD75FD49C6}" srcOrd="0" destOrd="0" presId="urn:microsoft.com/office/officeart/2008/layout/VerticalCurvedList"/>
    <dgm:cxn modelId="{A4E37491-B4BA-4000-99EE-6FFD85FEC17F}" type="presOf" srcId="{E0F65A08-52F2-4A41-91A0-A4BC5DFDF894}" destId="{DB15FABB-9A3C-48ED-ABBB-D62DAEA55DCF}" srcOrd="0" destOrd="0" presId="urn:microsoft.com/office/officeart/2008/layout/VerticalCurvedList"/>
    <dgm:cxn modelId="{823CAC0C-10C3-4D61-AC74-C8C8F11774ED}" srcId="{F103B3AE-3F71-453C-93F7-D8E0065AF537}" destId="{50BE84B8-223D-48FB-81E5-CB198F861CEB}" srcOrd="0" destOrd="0" parTransId="{823F108E-3E22-45A1-887C-25EC2B62F184}" sibTransId="{E0F65A08-52F2-4A41-91A0-A4BC5DFDF894}"/>
    <dgm:cxn modelId="{78DFE5AA-F605-4F97-8CC4-A1D552BFEF65}" srcId="{F103B3AE-3F71-453C-93F7-D8E0065AF537}" destId="{D40F95DA-FCB0-4D76-BA3F-DFCEE300A5C2}" srcOrd="7" destOrd="0" parTransId="{DD5FEBA6-2208-4C73-9B26-3D858EF5B18F}" sibTransId="{38921D92-D67C-4F48-ADA9-3EE34F6F1842}"/>
    <dgm:cxn modelId="{8EA4FD48-E241-43D8-A19D-E3A394451612}" srcId="{F103B3AE-3F71-453C-93F7-D8E0065AF537}" destId="{1B1EBA7A-FCD0-481D-A5AE-D238CEEE17A9}" srcOrd="1" destOrd="0" parTransId="{D097CFBF-BDD2-4456-AC3B-349CB9ED0736}" sibTransId="{C01CA500-065A-45D8-A4E4-D8A76AEFE5A6}"/>
    <dgm:cxn modelId="{6199BF40-8ACA-41AA-BB21-5BE943D32F5E}" srcId="{F103B3AE-3F71-453C-93F7-D8E0065AF537}" destId="{A15B80A9-3C34-4590-A763-B32B9E3550D1}" srcOrd="4" destOrd="0" parTransId="{F59BB81B-98D6-4DF7-99E8-44C12FAD3660}" sibTransId="{8B890DB8-BE62-4E6D-9151-4C13C076B18E}"/>
    <dgm:cxn modelId="{662FB4A4-7735-486C-ACF3-EEEC000FEC4E}" type="presOf" srcId="{50BE84B8-223D-48FB-81E5-CB198F861CEB}" destId="{80972633-72A9-4601-A251-A780D96681BF}" srcOrd="0" destOrd="0" presId="urn:microsoft.com/office/officeart/2008/layout/VerticalCurvedList"/>
    <dgm:cxn modelId="{91F8C223-10F8-41D3-BF77-55EBF4A5F74E}" type="presOf" srcId="{A5DCD564-DC6E-4858-96CD-D65192A01708}" destId="{D10D6311-2943-41BA-8D04-CC9F6B4DB530}" srcOrd="0" destOrd="0" presId="urn:microsoft.com/office/officeart/2008/layout/VerticalCurvedList"/>
    <dgm:cxn modelId="{13F71A4A-410C-43D8-8EA4-811468C5C02D}" srcId="{F103B3AE-3F71-453C-93F7-D8E0065AF537}" destId="{65E98A6A-AC2C-4AB3-B30D-605AAE3697AC}" srcOrd="6" destOrd="0" parTransId="{C47AB9C4-7279-4456-AC96-F71D2863827F}" sibTransId="{65398AFF-D7C5-4C3A-B16E-E6DAD0DAE772}"/>
    <dgm:cxn modelId="{9AB982C5-23BD-41CC-854D-E53B26EB5506}" type="presParOf" srcId="{744B43DF-3976-4FAF-9001-FA55CA38A0AA}" destId="{FC10E1EF-D3CA-4F63-8D71-DE11DE709154}" srcOrd="0" destOrd="0" presId="urn:microsoft.com/office/officeart/2008/layout/VerticalCurvedList"/>
    <dgm:cxn modelId="{A7336329-05E2-43A9-BA59-BA1F3D21589B}" type="presParOf" srcId="{FC10E1EF-D3CA-4F63-8D71-DE11DE709154}" destId="{ADD72419-865A-491F-B4AD-033B4A8BC37B}" srcOrd="0" destOrd="0" presId="urn:microsoft.com/office/officeart/2008/layout/VerticalCurvedList"/>
    <dgm:cxn modelId="{7E6EF008-A33F-44A6-8C02-1C36A2C88031}" type="presParOf" srcId="{ADD72419-865A-491F-B4AD-033B4A8BC37B}" destId="{E0A759E6-8BFB-47D3-8244-FE16678726CF}" srcOrd="0" destOrd="0" presId="urn:microsoft.com/office/officeart/2008/layout/VerticalCurvedList"/>
    <dgm:cxn modelId="{DFF0C489-9B15-440A-8DB7-759E6CF25915}" type="presParOf" srcId="{ADD72419-865A-491F-B4AD-033B4A8BC37B}" destId="{DB15FABB-9A3C-48ED-ABBB-D62DAEA55DCF}" srcOrd="1" destOrd="0" presId="urn:microsoft.com/office/officeart/2008/layout/VerticalCurvedList"/>
    <dgm:cxn modelId="{34ABC9AB-9403-4997-BB5E-05BCA84139D2}" type="presParOf" srcId="{ADD72419-865A-491F-B4AD-033B4A8BC37B}" destId="{97DA7D30-E63D-404B-BA4C-76AA97D4A448}" srcOrd="2" destOrd="0" presId="urn:microsoft.com/office/officeart/2008/layout/VerticalCurvedList"/>
    <dgm:cxn modelId="{A8C7E88C-47E3-49C7-834A-0EA1F7F941B9}" type="presParOf" srcId="{ADD72419-865A-491F-B4AD-033B4A8BC37B}" destId="{5670D6CF-0BCB-4997-8688-E3CAF81DCDCB}" srcOrd="3" destOrd="0" presId="urn:microsoft.com/office/officeart/2008/layout/VerticalCurvedList"/>
    <dgm:cxn modelId="{A5B4020F-6967-4721-AF36-7D2288A46111}" type="presParOf" srcId="{FC10E1EF-D3CA-4F63-8D71-DE11DE709154}" destId="{80972633-72A9-4601-A251-A780D96681BF}" srcOrd="1" destOrd="0" presId="urn:microsoft.com/office/officeart/2008/layout/VerticalCurvedList"/>
    <dgm:cxn modelId="{5F02AAFB-4FE2-422C-8D98-E2EF3DFA5382}" type="presParOf" srcId="{FC10E1EF-D3CA-4F63-8D71-DE11DE709154}" destId="{6BDE9AA3-6B37-4898-951B-1A24866F42EC}" srcOrd="2" destOrd="0" presId="urn:microsoft.com/office/officeart/2008/layout/VerticalCurvedList"/>
    <dgm:cxn modelId="{12672B96-EAB2-4103-9C5C-F5453433A978}" type="presParOf" srcId="{6BDE9AA3-6B37-4898-951B-1A24866F42EC}" destId="{55A1D3A7-45D0-4B81-B554-32905F744C0C}" srcOrd="0" destOrd="0" presId="urn:microsoft.com/office/officeart/2008/layout/VerticalCurvedList"/>
    <dgm:cxn modelId="{32DB331B-0D92-4B86-82AE-1B988518BB01}" type="presParOf" srcId="{FC10E1EF-D3CA-4F63-8D71-DE11DE709154}" destId="{2D7A1C66-A9DB-45ED-A872-23AB1408E474}" srcOrd="3" destOrd="0" presId="urn:microsoft.com/office/officeart/2008/layout/VerticalCurvedList"/>
    <dgm:cxn modelId="{963A082B-2C19-4926-B58F-1C8F30ED8C08}" type="presParOf" srcId="{FC10E1EF-D3CA-4F63-8D71-DE11DE709154}" destId="{BA695C9A-2242-43BF-A7FD-0BF603E89D95}" srcOrd="4" destOrd="0" presId="urn:microsoft.com/office/officeart/2008/layout/VerticalCurvedList"/>
    <dgm:cxn modelId="{B8577F8D-D73D-4178-86CC-F3BCDBEF8A89}" type="presParOf" srcId="{BA695C9A-2242-43BF-A7FD-0BF603E89D95}" destId="{9694F497-1B2E-4A8F-A63D-1787E56CFEEA}" srcOrd="0" destOrd="0" presId="urn:microsoft.com/office/officeart/2008/layout/VerticalCurvedList"/>
    <dgm:cxn modelId="{74F580B7-CB35-4459-8063-CFC851A901F7}" type="presParOf" srcId="{FC10E1EF-D3CA-4F63-8D71-DE11DE709154}" destId="{3FEB66AB-32D7-4DF0-9979-6A50AA48B6A9}" srcOrd="5" destOrd="0" presId="urn:microsoft.com/office/officeart/2008/layout/VerticalCurvedList"/>
    <dgm:cxn modelId="{B2978572-5484-4258-99E5-C81491677366}" type="presParOf" srcId="{FC10E1EF-D3CA-4F63-8D71-DE11DE709154}" destId="{34DE3A5C-C50B-4594-8ABA-36E38CA04687}" srcOrd="6" destOrd="0" presId="urn:microsoft.com/office/officeart/2008/layout/VerticalCurvedList"/>
    <dgm:cxn modelId="{7A347ECC-855D-4321-A1F1-D58AD0A6D45C}" type="presParOf" srcId="{34DE3A5C-C50B-4594-8ABA-36E38CA04687}" destId="{0A0286D1-F57D-4D36-9B07-A2EE39D8B88D}" srcOrd="0" destOrd="0" presId="urn:microsoft.com/office/officeart/2008/layout/VerticalCurvedList"/>
    <dgm:cxn modelId="{7C905F40-9AE9-42FB-8890-426AF605AAC1}" type="presParOf" srcId="{FC10E1EF-D3CA-4F63-8D71-DE11DE709154}" destId="{D10D6311-2943-41BA-8D04-CC9F6B4DB530}" srcOrd="7" destOrd="0" presId="urn:microsoft.com/office/officeart/2008/layout/VerticalCurvedList"/>
    <dgm:cxn modelId="{3F2DE841-132B-411D-9092-248CAF06FD51}" type="presParOf" srcId="{FC10E1EF-D3CA-4F63-8D71-DE11DE709154}" destId="{86FCEF7F-B881-4011-A7AA-C747F1EB5DD4}" srcOrd="8" destOrd="0" presId="urn:microsoft.com/office/officeart/2008/layout/VerticalCurvedList"/>
    <dgm:cxn modelId="{CE57BFD1-AB3D-4025-9562-90EAF522D8AD}" type="presParOf" srcId="{86FCEF7F-B881-4011-A7AA-C747F1EB5DD4}" destId="{B4EB702D-6970-4533-AA16-279299F8E290}" srcOrd="0" destOrd="0" presId="urn:microsoft.com/office/officeart/2008/layout/VerticalCurvedList"/>
    <dgm:cxn modelId="{139D6D59-19B3-4A61-BD03-42F29A7C85B3}" type="presParOf" srcId="{FC10E1EF-D3CA-4F63-8D71-DE11DE709154}" destId="{75D736A3-3B6B-4504-8C17-A0FD75FD49C6}" srcOrd="9" destOrd="0" presId="urn:microsoft.com/office/officeart/2008/layout/VerticalCurvedList"/>
    <dgm:cxn modelId="{5E07068E-31FF-4E8E-8705-ABEF022F17A2}" type="presParOf" srcId="{FC10E1EF-D3CA-4F63-8D71-DE11DE709154}" destId="{DE122D17-5A7A-4DD3-AEE4-BD9E3019B0DB}" srcOrd="10" destOrd="0" presId="urn:microsoft.com/office/officeart/2008/layout/VerticalCurvedList"/>
    <dgm:cxn modelId="{A2EB6F72-ADCD-4199-A880-B3CE6004CF70}" type="presParOf" srcId="{DE122D17-5A7A-4DD3-AEE4-BD9E3019B0DB}" destId="{9A241E1C-77CE-465E-9911-9CF4D2F330AE}" srcOrd="0" destOrd="0" presId="urn:microsoft.com/office/officeart/2008/layout/VerticalCurvedList"/>
    <dgm:cxn modelId="{5E98D36F-6AB5-4C26-B3BC-AD616FC1BADB}" type="presParOf" srcId="{FC10E1EF-D3CA-4F63-8D71-DE11DE709154}" destId="{B50FAD42-8267-4A35-ADE2-BB1AF60C08A8}" srcOrd="11" destOrd="0" presId="urn:microsoft.com/office/officeart/2008/layout/VerticalCurvedList"/>
    <dgm:cxn modelId="{F94F24A2-D38D-4DB0-86E0-CAD3D060C07E}" type="presParOf" srcId="{FC10E1EF-D3CA-4F63-8D71-DE11DE709154}" destId="{11AC939C-2A77-4BA4-B87D-A4DA09872C78}" srcOrd="12" destOrd="0" presId="urn:microsoft.com/office/officeart/2008/layout/VerticalCurvedList"/>
    <dgm:cxn modelId="{47A7F36F-73EF-4E5E-B801-DADF56B02EA8}" type="presParOf" srcId="{11AC939C-2A77-4BA4-B87D-A4DA09872C78}" destId="{E333D2F4-E8C7-4E66-B155-2EDACDE3C853}" srcOrd="0" destOrd="0" presId="urn:microsoft.com/office/officeart/2008/layout/VerticalCurvedList"/>
    <dgm:cxn modelId="{84DF00B3-30D2-4228-9032-8F3069458AE5}" type="presParOf" srcId="{FC10E1EF-D3CA-4F63-8D71-DE11DE709154}" destId="{EB2E51CD-AC43-412D-BBCB-44518B08CF98}" srcOrd="13" destOrd="0" presId="urn:microsoft.com/office/officeart/2008/layout/VerticalCurvedList"/>
    <dgm:cxn modelId="{9D2AD5FB-ACC9-4018-A914-BFE428FE285F}" type="presParOf" srcId="{FC10E1EF-D3CA-4F63-8D71-DE11DE709154}" destId="{4DF25865-4202-405D-AF98-D1854B6DDDB2}" srcOrd="14" destOrd="0" presId="urn:microsoft.com/office/officeart/2008/layout/VerticalCurvedList"/>
    <dgm:cxn modelId="{A9E827BE-506C-4BD8-8E2C-CD90C11C3846}" type="presParOf" srcId="{4DF25865-4202-405D-AF98-D1854B6DDDB2}" destId="{91AFA3B1-2386-4AD4-98E2-7BEA383342D9}"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F5AA8-F643-41D1-BB46-DE7316ED1B15}" type="datetimeFigureOut">
              <a:rPr lang="en-US" smtClean="0"/>
              <a:t>17/06/2019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C6CA2-FD85-48A6-A878-59B5A4E235F7}" type="slidenum">
              <a:rPr lang="en-US" smtClean="0"/>
              <a:t>‹#›</a:t>
            </a:fld>
            <a:endParaRPr lang="en-US"/>
          </a:p>
        </p:txBody>
      </p:sp>
    </p:spTree>
    <p:extLst>
      <p:ext uri="{BB962C8B-B14F-4D97-AF65-F5344CB8AC3E}">
        <p14:creationId xmlns:p14="http://schemas.microsoft.com/office/powerpoint/2010/main" val="340635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Heap vs Stack </a:t>
            </a:r>
          </a:p>
          <a:p>
            <a:r>
              <a:rPr lang="vi-VN" sz="1200" i="0" kern="1200" dirty="0" smtClean="0">
                <a:solidFill>
                  <a:schemeClr val="tx1"/>
                </a:solidFill>
                <a:effectLst/>
                <a:latin typeface="+mn-lt"/>
                <a:ea typeface="+mn-ea"/>
                <a:cs typeface="+mn-cs"/>
              </a:rPr>
              <a:t>Heap và stack đều là hai khu vực bộ nhớ rất quen thuộc nhưng vai trò của chúng thì khác biệt nhau hẳn. Lượt qua</a:t>
            </a:r>
            <a:r>
              <a:rPr lang="en-US" sz="1200" i="0" kern="1200" dirty="0" smtClean="0">
                <a:solidFill>
                  <a:schemeClr val="tx1"/>
                </a:solidFill>
                <a:effectLst/>
                <a:latin typeface="+mn-lt"/>
                <a:ea typeface="+mn-ea"/>
                <a:cs typeface="+mn-cs"/>
              </a:rPr>
              <a:t>:</a:t>
            </a:r>
            <a:r>
              <a:rPr lang="vi-VN" sz="1200" i="0" kern="1200" dirty="0" smtClean="0">
                <a:solidFill>
                  <a:schemeClr val="tx1"/>
                </a:solidFill>
                <a:effectLst/>
                <a:latin typeface="+mn-lt"/>
                <a:ea typeface="+mn-ea"/>
                <a:cs typeface="+mn-cs"/>
              </a:rPr>
              <a:t/>
            </a:r>
            <a:br>
              <a:rPr lang="vi-VN" sz="1200" i="0" kern="1200" dirty="0" smtClean="0">
                <a:solidFill>
                  <a:schemeClr val="tx1"/>
                </a:solidFill>
                <a:effectLst/>
                <a:latin typeface="+mn-lt"/>
                <a:ea typeface="+mn-ea"/>
                <a:cs typeface="+mn-cs"/>
              </a:rPr>
            </a:br>
            <a:endParaRPr lang="vi-VN" sz="1200" i="0" kern="1200" dirty="0" smtClean="0">
              <a:solidFill>
                <a:schemeClr val="tx1"/>
              </a:solidFill>
              <a:effectLst/>
              <a:latin typeface="+mn-lt"/>
              <a:ea typeface="+mn-ea"/>
              <a:cs typeface="+mn-cs"/>
            </a:endParaRPr>
          </a:p>
          <a:p>
            <a:r>
              <a:rPr lang="vi-VN" sz="1200" i="0" kern="1200" dirty="0" smtClean="0">
                <a:solidFill>
                  <a:schemeClr val="tx1"/>
                </a:solidFill>
                <a:effectLst/>
                <a:latin typeface="+mn-lt"/>
                <a:ea typeface="+mn-ea"/>
                <a:cs typeface="+mn-cs"/>
              </a:rPr>
              <a:t>Heap: Là khu vực bộ nhớ cấp phát động, có thể được cấp phát thêm khi đạt đến giới hạn</a:t>
            </a:r>
          </a:p>
          <a:p>
            <a:r>
              <a:rPr lang="vi-VN" sz="1200" i="0" kern="1200" dirty="0" smtClean="0">
                <a:solidFill>
                  <a:schemeClr val="tx1"/>
                </a:solidFill>
                <a:effectLst/>
                <a:latin typeface="+mn-lt"/>
                <a:ea typeface="+mn-ea"/>
                <a:cs typeface="+mn-cs"/>
              </a:rPr>
              <a:t>Các thành phần data như object, instance variable, class variable đều nằm trong heap. Khi bạn tạo quá nhiều object sẽ rất dễ tràn bộ nhớ Heap: OutOfMemoryError.</a:t>
            </a:r>
            <a:br>
              <a:rPr lang="vi-VN" sz="1200" i="0" kern="1200" dirty="0" smtClean="0">
                <a:solidFill>
                  <a:schemeClr val="tx1"/>
                </a:solidFill>
                <a:effectLst/>
                <a:latin typeface="+mn-lt"/>
                <a:ea typeface="+mn-ea"/>
                <a:cs typeface="+mn-cs"/>
              </a:rPr>
            </a:br>
            <a:endParaRPr lang="vi-VN" sz="1200" i="0" kern="1200" dirty="0" smtClean="0">
              <a:solidFill>
                <a:schemeClr val="tx1"/>
              </a:solidFill>
              <a:effectLst/>
              <a:latin typeface="+mn-lt"/>
              <a:ea typeface="+mn-ea"/>
              <a:cs typeface="+mn-cs"/>
            </a:endParaRPr>
          </a:p>
          <a:p>
            <a:r>
              <a:rPr lang="vi-VN" sz="1200" i="0" kern="1200" dirty="0" smtClean="0">
                <a:solidFill>
                  <a:schemeClr val="tx1"/>
                </a:solidFill>
                <a:effectLst/>
                <a:latin typeface="+mn-lt"/>
                <a:ea typeface="+mn-ea"/>
                <a:cs typeface="+mn-cs"/>
              </a:rPr>
              <a:t>Stack: Là khu vực bộ nhớ có giới hạn được cấp phát để lưu local variable (tham số truyền vào một method hoặc là các biến được khai báo bên trong một method), reference variable và method call. Khi bạn sử dụng giải thuật đệ quy không khéo léo sẽ rất dễ tràn bộ nhớ stack vì số lượng method call không kiểm soát được: StackOverFlowError.</a:t>
            </a:r>
            <a:br>
              <a:rPr lang="vi-VN" sz="1200" i="0" kern="1200" dirty="0" smtClean="0">
                <a:solidFill>
                  <a:schemeClr val="tx1"/>
                </a:solidFill>
                <a:effectLst/>
                <a:latin typeface="+mn-lt"/>
                <a:ea typeface="+mn-ea"/>
                <a:cs typeface="+mn-cs"/>
              </a:rPr>
            </a:br>
            <a:endParaRPr lang="vi-VN" sz="1200" i="0" kern="1200" dirty="0" smtClean="0">
              <a:solidFill>
                <a:schemeClr val="tx1"/>
              </a:solidFill>
              <a:effectLst/>
              <a:latin typeface="+mn-lt"/>
              <a:ea typeface="+mn-ea"/>
              <a:cs typeface="+mn-cs"/>
            </a:endParaRPr>
          </a:p>
          <a:p>
            <a:r>
              <a:rPr lang="vi-VN" sz="1200" i="0" kern="1200" dirty="0" smtClean="0">
                <a:solidFill>
                  <a:schemeClr val="tx1"/>
                </a:solidFill>
                <a:effectLst/>
                <a:latin typeface="+mn-lt"/>
                <a:ea typeface="+mn-ea"/>
                <a:cs typeface="+mn-cs"/>
              </a:rPr>
              <a:t>Trong lập trình thread: Stack là phần bộ nhớ private của mỗi thread, thread khác không xâm phạm được còn heap là phần bộ nhớ chia sẻ. Các thread có thể lần lượt truy xuất, thay đổi khu vực dữ liệu này. Để đảm bảo không có xung đột, trong lập trình multithread, lập trình viên chúng ta thường cần phải sử dụng các cơ chế đồng bộ.</a:t>
            </a:r>
            <a:br>
              <a:rPr lang="vi-VN" sz="1200" i="0" kern="1200" dirty="0" smtClean="0">
                <a:solidFill>
                  <a:schemeClr val="tx1"/>
                </a:solidFill>
                <a:effectLst/>
                <a:latin typeface="+mn-lt"/>
                <a:ea typeface="+mn-ea"/>
                <a:cs typeface="+mn-cs"/>
              </a:rPr>
            </a:br>
            <a:endParaRPr lang="vi-VN" sz="1200" i="0" kern="1200" dirty="0" smtClean="0">
              <a:solidFill>
                <a:schemeClr val="tx1"/>
              </a:solidFill>
              <a:effectLst/>
              <a:latin typeface="+mn-lt"/>
              <a:ea typeface="+mn-ea"/>
              <a:cs typeface="+mn-cs"/>
            </a:endParaRPr>
          </a:p>
          <a:p>
            <a:r>
              <a:rPr lang="vi-VN" sz="1200" i="0" kern="1200" dirty="0" smtClean="0">
                <a:solidFill>
                  <a:schemeClr val="tx1"/>
                </a:solidFill>
                <a:effectLst/>
                <a:latin typeface="+mn-lt"/>
                <a:ea typeface="+mn-ea"/>
                <a:cs typeface="+mn-cs"/>
              </a:rPr>
              <a:t>GC đối xử với các bộ nhớ này như thế nào ?</a:t>
            </a:r>
          </a:p>
          <a:p>
            <a:r>
              <a:rPr lang="vi-VN" sz="1200" i="0" kern="1200" dirty="0" smtClean="0">
                <a:solidFill>
                  <a:schemeClr val="tx1"/>
                </a:solidFill>
                <a:effectLst/>
                <a:latin typeface="+mn-lt"/>
                <a:ea typeface="+mn-ea"/>
                <a:cs typeface="+mn-cs"/>
              </a:rPr>
              <a:t>GC chuyên dùng để dọn dẹp bộ nhớ heap. Bất cứ khi nào một object không còn được tham chiếu nữa thì nó sẽ bị GC xem xét để xóa bỏ. Riêng với object là thread thì GC chỉ được xem xét xóa bỏ nó khi trạng thái của thread object isAlive() = false.</a:t>
            </a:r>
            <a:br>
              <a:rPr lang="vi-VN" sz="1200" i="0" kern="1200" dirty="0" smtClean="0">
                <a:solidFill>
                  <a:schemeClr val="tx1"/>
                </a:solidFill>
                <a:effectLst/>
                <a:latin typeface="+mn-lt"/>
                <a:ea typeface="+mn-ea"/>
                <a:cs typeface="+mn-cs"/>
              </a:rPr>
            </a:br>
            <a:endParaRPr lang="vi-VN" sz="1200" i="0" kern="1200" dirty="0" smtClean="0">
              <a:solidFill>
                <a:schemeClr val="tx1"/>
              </a:solidFill>
              <a:effectLst/>
              <a:latin typeface="+mn-lt"/>
              <a:ea typeface="+mn-ea"/>
              <a:cs typeface="+mn-cs"/>
            </a:endParaRPr>
          </a:p>
          <a:p>
            <a:r>
              <a:rPr lang="vi-VN" sz="1200" i="0" kern="1200" dirty="0" smtClean="0">
                <a:solidFill>
                  <a:schemeClr val="tx1"/>
                </a:solidFill>
                <a:effectLst/>
                <a:latin typeface="+mn-lt"/>
                <a:ea typeface="+mn-ea"/>
                <a:cs typeface="+mn-cs"/>
              </a:rPr>
              <a:t>Ngoài hai bộ nhớ stack và heap, trong Java còn có một loại bộ nhớ nữa gọi là Perm. Đây là khu vực chứa class metadata. Bạn có thể thấy có trường hợp vùng nhớ này bị quá tải khi deploy ứng dụng lên tomcat. Mỗi lần deploy ứng dụng, class metadata của ứng dụng đó lại được sinh thêm ra, trong khi đó các class metadata cũ lại không được dọn dẹp nên dẫn đến tình trạng quá tải. Khi gặp tình huống này thì bạn chỉ còn cách restart tomcat để dọn sạch vùng nhớ perm đang bi Tomcat process chiếm dụng.</a:t>
            </a:r>
          </a:p>
          <a:p>
            <a:endParaRPr lang="en-US" dirty="0"/>
          </a:p>
        </p:txBody>
      </p:sp>
      <p:sp>
        <p:nvSpPr>
          <p:cNvPr id="4" name="Slide Number Placeholder 3"/>
          <p:cNvSpPr>
            <a:spLocks noGrp="1"/>
          </p:cNvSpPr>
          <p:nvPr>
            <p:ph type="sldNum" sz="quarter" idx="10"/>
          </p:nvPr>
        </p:nvSpPr>
        <p:spPr/>
        <p:txBody>
          <a:bodyPr/>
          <a:lstStyle/>
          <a:p>
            <a:fld id="{53FC6CA2-FD85-48A6-A878-59B5A4E235F7}" type="slidenum">
              <a:rPr lang="en-US" smtClean="0"/>
              <a:t>5</a:t>
            </a:fld>
            <a:endParaRPr lang="en-US"/>
          </a:p>
        </p:txBody>
      </p:sp>
    </p:spTree>
    <p:extLst>
      <p:ext uri="{BB962C8B-B14F-4D97-AF65-F5344CB8AC3E}">
        <p14:creationId xmlns:p14="http://schemas.microsoft.com/office/powerpoint/2010/main" val="327496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hung</a:t>
            </a:r>
          </a:p>
        </p:txBody>
      </p:sp>
      <p:sp>
        <p:nvSpPr>
          <p:cNvPr id="6" name="Rectangle 6"/>
          <p:cNvSpPr>
            <a:spLocks noGrp="1" noChangeArrowheads="1"/>
          </p:cNvSpPr>
          <p:nvPr>
            <p:ph type="ftr" sz="quarter" idx="4"/>
          </p:nvPr>
        </p:nvSpPr>
        <p:spPr>
          <a:ln/>
        </p:spPr>
        <p:txBody>
          <a:bodyPr/>
          <a:lstStyle/>
          <a:p>
            <a:r>
              <a:rPr lang="en-US"/>
              <a:t>1</a:t>
            </a:r>
          </a:p>
        </p:txBody>
      </p:sp>
      <p:sp>
        <p:nvSpPr>
          <p:cNvPr id="7" name="Rectangle 7"/>
          <p:cNvSpPr>
            <a:spLocks noGrp="1" noChangeArrowheads="1"/>
          </p:cNvSpPr>
          <p:nvPr>
            <p:ph type="sldNum" sz="quarter" idx="5"/>
          </p:nvPr>
        </p:nvSpPr>
        <p:spPr>
          <a:ln/>
        </p:spPr>
        <p:txBody>
          <a:bodyPr/>
          <a:lstStyle/>
          <a:p>
            <a:fld id="{4CA9597C-8A12-497A-954D-92EE10C6BBA2}" type="slidenum">
              <a:rPr lang="en-US"/>
              <a:pPr/>
              <a:t>7</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en-US" dirty="0" err="1" smtClean="0"/>
              <a:t>Có</a:t>
            </a:r>
            <a:r>
              <a:rPr lang="en-US" baseline="0" dirty="0" smtClean="0"/>
              <a:t> 5 </a:t>
            </a:r>
            <a:r>
              <a:rPr lang="en-US" baseline="0" dirty="0" err="1" smtClean="0"/>
              <a:t>vùng</a:t>
            </a:r>
            <a:r>
              <a:rPr lang="en-US" baseline="0" dirty="0" smtClean="0"/>
              <a:t> </a:t>
            </a:r>
            <a:r>
              <a:rPr lang="en-US" baseline="0" dirty="0" err="1" smtClean="0"/>
              <a:t>nhớ</a:t>
            </a:r>
            <a:r>
              <a:rPr lang="en-US" baseline="0" dirty="0" smtClean="0"/>
              <a:t> </a:t>
            </a:r>
            <a:r>
              <a:rPr lang="en-US" baseline="0" dirty="0" err="1" smtClean="0"/>
              <a:t>trên</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a:t>
            </a:r>
          </a:p>
          <a:p>
            <a:r>
              <a:rPr lang="en-US" dirty="0" smtClean="0"/>
              <a:t>* </a:t>
            </a:r>
            <a:r>
              <a:rPr lang="vi-VN" dirty="0" smtClean="0"/>
              <a:t>1. Vùng Const Data : chứa string literal như "hello" và các giá trị data mà giá trị của nó được biết tại compiler-time . Đây là vùng read-only và compiler có thể sử dụng thông tin này để tiến hành "tối ưu" khi tạo ra code ...</a:t>
            </a:r>
            <a:br>
              <a:rPr lang="vi-VN" dirty="0" smtClean="0"/>
            </a:br>
            <a:r>
              <a:rPr lang="vi-VN" dirty="0" smtClean="0"/>
              <a:t/>
            </a:r>
            <a:br>
              <a:rPr lang="vi-VN" dirty="0" smtClean="0"/>
            </a:br>
            <a:r>
              <a:rPr lang="vi-VN" dirty="0" smtClean="0"/>
              <a:t>* 2. Vùng Stack : chứa các biến automatic (biến local) hoặc chứa các đối số khi gọi function . Cấp phát trong vùng Stack thì nhanh hơn cấp phát "động" (xem Free Store và Heap ở dưới)</a:t>
            </a:r>
            <a:br>
              <a:rPr lang="vi-VN" dirty="0" smtClean="0"/>
            </a:br>
            <a:r>
              <a:rPr lang="vi-VN" dirty="0" smtClean="0"/>
              <a:t/>
            </a:r>
            <a:br>
              <a:rPr lang="vi-VN" dirty="0" smtClean="0"/>
            </a:br>
            <a:r>
              <a:rPr lang="vi-VN" dirty="0" smtClean="0"/>
              <a:t>* 3. Vùng Free Store : dùng để cấp phát memory "động" thông qua new/delete</a:t>
            </a:r>
            <a:br>
              <a:rPr lang="vi-VN" dirty="0" smtClean="0"/>
            </a:br>
            <a:r>
              <a:rPr lang="vi-VN" dirty="0" smtClean="0"/>
              <a:t/>
            </a:r>
            <a:br>
              <a:rPr lang="vi-VN" dirty="0" smtClean="0"/>
            </a:br>
            <a:r>
              <a:rPr lang="vi-VN" dirty="0" smtClean="0"/>
              <a:t>* 4. Vùng Heap : dùng để cấp phát memory "động" thông malloc/free</a:t>
            </a:r>
            <a:br>
              <a:rPr lang="vi-VN" dirty="0" smtClean="0"/>
            </a:br>
            <a:r>
              <a:rPr lang="vi-VN" dirty="0" smtClean="0"/>
              <a:t/>
            </a:r>
            <a:br>
              <a:rPr lang="vi-VN" dirty="0" smtClean="0"/>
            </a:br>
            <a:r>
              <a:rPr lang="vi-VN" dirty="0" smtClean="0"/>
              <a:t>* 5. Vùng Global/Staic : dùng để chứa các biến static, global .... "được tính toán và cấp phát 1 lần, ngay khi khởi động chương trình, và giữ nguyên trong suốt thời gian chương trình chạy, như vậy có nhược điểm là nếu kích thước lớn quá sẽ chiếm dụng nhiều bộ nhớ hệ thống =&gt; bạn không chủ động bỏ bớt đi được nếu không cần nó nữa, nó chỉ bị xóa bỏ khi chương trình kết thúc, vì thế chương trình của bạn nên có bộ nhớ tĩnh càng nhỏ càng tốt, chỉ khai báo trong bộ nhớ tĩnh những cái cần thiết." ( như et đã đề cập trong bài viết ở phía dưới) </a:t>
            </a:r>
            <a:endParaRPr lang="en-US" dirty="0"/>
          </a:p>
        </p:txBody>
      </p:sp>
    </p:spTree>
    <p:extLst>
      <p:ext uri="{BB962C8B-B14F-4D97-AF65-F5344CB8AC3E}">
        <p14:creationId xmlns:p14="http://schemas.microsoft.com/office/powerpoint/2010/main" val="132408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C6CA2-FD85-48A6-A878-59B5A4E235F7}" type="slidenum">
              <a:rPr lang="en-US" smtClean="0"/>
              <a:t>32</a:t>
            </a:fld>
            <a:endParaRPr lang="en-US"/>
          </a:p>
        </p:txBody>
      </p:sp>
    </p:spTree>
    <p:extLst>
      <p:ext uri="{BB962C8B-B14F-4D97-AF65-F5344CB8AC3E}">
        <p14:creationId xmlns:p14="http://schemas.microsoft.com/office/powerpoint/2010/main" val="72420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C6CA2-FD85-48A6-A878-59B5A4E235F7}" type="slidenum">
              <a:rPr lang="en-US" smtClean="0"/>
              <a:t>40</a:t>
            </a:fld>
            <a:endParaRPr lang="en-US"/>
          </a:p>
        </p:txBody>
      </p:sp>
    </p:spTree>
    <p:extLst>
      <p:ext uri="{BB962C8B-B14F-4D97-AF65-F5344CB8AC3E}">
        <p14:creationId xmlns:p14="http://schemas.microsoft.com/office/powerpoint/2010/main" val="347442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16081-53EC-4B4B-8675-1EED6B356313}"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315459772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1CC73-0318-41B6-B52B-B387A27BD032}"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368100481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CC10CB-8B40-4775-8713-034E7D3612F6}"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41895811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EF1600A-9DA9-47EC-A6F4-4923E3AE7DD1}" type="datetime1">
              <a:rPr lang="en-US" smtClean="0"/>
              <a:t>17/06/2019</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lvl1pPr algn="ctr">
              <a:defRPr>
                <a:solidFill>
                  <a:srgbClr val="0070C0"/>
                </a:solidFill>
                <a:latin typeface="Times New Roman" pitchFamily="18" charset="0"/>
                <a:cs typeface="Times New Roman" pitchFamily="18" charset="0"/>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694688"/>
            <a:ext cx="8229600" cy="4325112"/>
          </a:xfrm>
        </p:spPr>
        <p:txBody>
          <a:bodyPr/>
          <a:lstStyle>
            <a:lvl1pPr algn="just">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E57BFD-9CF1-404E-995A-6DF0A1962264}"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2F45AD-C701-42BD-AE1B-BA6FE2B53A03}"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27C54C-F566-4DA9-B0C3-CA02E5F32C95}" type="datetime1">
              <a:rPr lang="en-US"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F050FB0-AA4E-4069-8843-621534D0AA28}" type="datetime1">
              <a:rPr lang="en-US" smtClean="0"/>
              <a:t>17/06/2019</a:t>
            </a:fld>
            <a:endParaRPr lang="en-US"/>
          </a:p>
        </p:txBody>
      </p:sp>
      <p:sp>
        <p:nvSpPr>
          <p:cNvPr id="27" name="Slide Number Placeholder 26"/>
          <p:cNvSpPr>
            <a:spLocks noGrp="1"/>
          </p:cNvSpPr>
          <p:nvPr>
            <p:ph type="sldNum" sz="quarter" idx="11"/>
          </p:nvPr>
        </p:nvSpPr>
        <p:spPr/>
        <p:txBody>
          <a:bodyPr rtlCol="0"/>
          <a:lstStyle/>
          <a:p>
            <a:fld id="{3A901CDF-9DA1-4D44-A22F-A8881224B900}"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9C479A6-8860-4117-9595-BB714EA3149A}" type="datetime1">
              <a:rPr lang="en-US" smtClean="0"/>
              <a:t>17/06/2019</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C7EB2-CDA5-46F5-957E-DEA312DDAC76}" type="datetime1">
              <a:rPr lang="en-US" smtClean="0"/>
              <a:t>17/06/2019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BC3BE77-7BBF-407E-A0CB-C30F0AA48343}" type="datetime1">
              <a:rPr lang="en-US"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DF6094-D762-43BC-BC8F-B264AB3218C4}"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57942652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85EE44-3AA8-4EB9-A19A-5B63F8E47318}" type="datetime1">
              <a:rPr lang="en-US"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2F533A-B949-4F18-8559-C301566D5C30}"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0BFEA4-C89D-41E1-8990-FDD1CD610684}"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31F27B-E7D3-4A45-BA29-82C311D23C33}" type="datetime1">
              <a:rPr lang="en-US" smtClean="0"/>
              <a:t>17/06/2019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102DD-83D6-4CAA-9BF5-19B2D24B6F4F}" type="slidenum">
              <a:rPr lang="en-US" smtClean="0"/>
              <a:t>‹#›</a:t>
            </a:fld>
            <a:endParaRPr lang="en-US"/>
          </a:p>
        </p:txBody>
      </p:sp>
    </p:spTree>
    <p:extLst>
      <p:ext uri="{BB962C8B-B14F-4D97-AF65-F5344CB8AC3E}">
        <p14:creationId xmlns:p14="http://schemas.microsoft.com/office/powerpoint/2010/main" val="4568325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651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16574" y="765176"/>
            <a:ext cx="8427426" cy="6092825"/>
          </a:xfrm>
        </p:spPr>
        <p:txBody>
          <a:bodyPr/>
          <a:lstStyle/>
          <a:p>
            <a:endParaRPr lang="en-US"/>
          </a:p>
        </p:txBody>
      </p:sp>
    </p:spTree>
    <p:extLst>
      <p:ext uri="{BB962C8B-B14F-4D97-AF65-F5344CB8AC3E}">
        <p14:creationId xmlns:p14="http://schemas.microsoft.com/office/powerpoint/2010/main" val="45929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88ED8-5B49-462C-8605-4F1D53C23DD9}" type="datetime1">
              <a:rPr lang="en-US" smtClean="0"/>
              <a:t>17/06/2019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15638604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011726-A509-41BC-A944-AD1641F2CA52}" type="datetime1">
              <a:rPr lang="en-US"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19550223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8E1CB4-1C81-48B8-AFE9-CD68AF05BC48}" type="datetime1">
              <a:rPr lang="en-US" smtClean="0"/>
              <a:t>17/06/2019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42747396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D9CA2-759A-4AFF-8B14-304FAF8A956B}" type="datetime1">
              <a:rPr lang="en-US" smtClean="0"/>
              <a:t>17/06/2019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9159748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63257-6E04-4A21-8A29-F76F7C4D773A}" type="datetime1">
              <a:rPr lang="en-US" smtClean="0"/>
              <a:t>17/06/2019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25197182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DF641-5C4B-414E-BD92-18175FCB2C8B}" type="datetime1">
              <a:rPr lang="en-US"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37897065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1E1974-BF97-4BF2-8D06-A5D2D8BE8960}" type="datetime1">
              <a:rPr lang="en-US" smtClean="0"/>
              <a:t>17/06/2019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1CDF-9DA1-4D44-A22F-A8881224B900}" type="slidenum">
              <a:rPr lang="en-US" smtClean="0"/>
              <a:t>‹#›</a:t>
            </a:fld>
            <a:endParaRPr lang="en-US"/>
          </a:p>
        </p:txBody>
      </p:sp>
    </p:spTree>
    <p:extLst>
      <p:ext uri="{BB962C8B-B14F-4D97-AF65-F5344CB8AC3E}">
        <p14:creationId xmlns:p14="http://schemas.microsoft.com/office/powerpoint/2010/main" val="370181332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FE937-52BE-43AA-9815-EAC156338BCC}" type="datetime1">
              <a:rPr lang="en-US" smtClean="0"/>
              <a:t>17/06/2019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01CDF-9DA1-4D44-A22F-A8881224B900}" type="slidenum">
              <a:rPr lang="en-US" smtClean="0"/>
              <a:t>‹#›</a:t>
            </a:fld>
            <a:endParaRPr lang="en-US"/>
          </a:p>
        </p:txBody>
      </p:sp>
    </p:spTree>
    <p:extLst>
      <p:ext uri="{BB962C8B-B14F-4D97-AF65-F5344CB8AC3E}">
        <p14:creationId xmlns:p14="http://schemas.microsoft.com/office/powerpoint/2010/main" val="232359470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ftr="0" dt="0"/>
  <p:txStyles>
    <p:titleStyle>
      <a:lvl1pPr algn="ctr" defTabSz="914400" rtl="0" eaLnBrk="1" latinLnBrk="0" hangingPunct="1">
        <a:spcBef>
          <a:spcPct val="0"/>
        </a:spcBef>
        <a:buNone/>
        <a:defRPr sz="4400" b="1" kern="1200">
          <a:solidFill>
            <a:schemeClr val="accent1">
              <a:lumMod val="75000"/>
            </a:schemeClr>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872DD5C-1E07-4C5F-A97B-BAEA475FC726}" type="datetime1">
              <a:rPr lang="en-US" smtClean="0"/>
              <a:t>17/06/2019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23102DD-83D6-4CAA-9BF5-19B2D24B6F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684" r:id="rId12"/>
    <p:sldLayoutId id="2147483709" r:id="rId13"/>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ftr="0" dt="0"/>
  <p:txStyles>
    <p:titleStyle>
      <a:lvl1pPr algn="l" rtl="0" eaLnBrk="1" latinLnBrk="0" hangingPunct="1">
        <a:spcBef>
          <a:spcPct val="0"/>
        </a:spcBef>
        <a:buNone/>
        <a:defRPr kumimoji="0" sz="4000" kern="1200">
          <a:solidFill>
            <a:schemeClr val="tx2"/>
          </a:solidFill>
          <a:latin typeface="Times New Roman" pitchFamily="18" charset="0"/>
          <a:ea typeface="+mj-ea"/>
          <a:cs typeface="Times New Roman" pitchFamily="18" charset="0"/>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Times New Roman" pitchFamily="18" charset="0"/>
          <a:ea typeface="+mn-ea"/>
          <a:cs typeface="Times New Roman" pitchFamily="18" charset="0"/>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Times New Roman" pitchFamily="18" charset="0"/>
          <a:ea typeface="+mn-ea"/>
          <a:cs typeface="Times New Roman" pitchFamily="18" charset="0"/>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Times New Roman" pitchFamily="18" charset="0"/>
          <a:ea typeface="+mn-ea"/>
          <a:cs typeface="Times New Roman" pitchFamily="18" charset="0"/>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Times New Roman" pitchFamily="18" charset="0"/>
          <a:ea typeface="+mn-ea"/>
          <a:cs typeface="Times New Roman" pitchFamily="18" charset="0"/>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Times New Roman" pitchFamily="18" charset="0"/>
          <a:ea typeface="+mn-ea"/>
          <a:cs typeface="Times New Roman" pitchFamily="18" charset="0"/>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file:///E:\Giang%20day%20TDM_2015_2016\CTDL%20v&#224;%20GT\CTDL_Tham%20khao\Con%20tro.doc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13.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490913"/>
          </a:xfrm>
        </p:spPr>
        <p:txBody>
          <a:bodyPr>
            <a:prstTxWarp prst="textTriangle">
              <a:avLst/>
            </a:prstTxWarp>
          </a:bodyPr>
          <a:lstStyle/>
          <a:p>
            <a:pPr algn="ctr"/>
            <a:r>
              <a:rPr lang="en-US" dirty="0" smtClean="0"/>
              <a:t>CẤU TRÚC DỮ LIỆU </a:t>
            </a:r>
            <a:br>
              <a:rPr lang="en-US" dirty="0" smtClean="0"/>
            </a:br>
            <a:r>
              <a:rPr lang="en-US" dirty="0" smtClean="0"/>
              <a:t>VÀ</a:t>
            </a:r>
            <a:br>
              <a:rPr lang="en-US" dirty="0" smtClean="0"/>
            </a:br>
            <a:r>
              <a:rPr lang="en-US" dirty="0" smtClean="0"/>
              <a:t>GIẢI THUẬT</a:t>
            </a:r>
            <a:endParaRPr lang="en-US" dirty="0"/>
          </a:p>
        </p:txBody>
      </p:sp>
      <p:sp>
        <p:nvSpPr>
          <p:cNvPr id="3" name="Subtitle 2"/>
          <p:cNvSpPr>
            <a:spLocks noGrp="1"/>
          </p:cNvSpPr>
          <p:nvPr>
            <p:ph type="subTitle" idx="1"/>
          </p:nvPr>
        </p:nvSpPr>
        <p:spPr>
          <a:xfrm>
            <a:off x="0" y="4038600"/>
            <a:ext cx="8686800" cy="1752600"/>
          </a:xfrm>
        </p:spPr>
        <p:txBody>
          <a:bodyPr>
            <a:noAutofit/>
          </a:bodyPr>
          <a:lstStyle/>
          <a:p>
            <a:r>
              <a:rPr lang="en-US" sz="3200" dirty="0" err="1" smtClean="0"/>
              <a:t>Số</a:t>
            </a:r>
            <a:r>
              <a:rPr lang="en-US" sz="3200" dirty="0" smtClean="0"/>
              <a:t> </a:t>
            </a:r>
            <a:r>
              <a:rPr lang="en-US" sz="3200" dirty="0" err="1" smtClean="0"/>
              <a:t>tín</a:t>
            </a:r>
            <a:r>
              <a:rPr lang="en-US" sz="3200" dirty="0" smtClean="0"/>
              <a:t> </a:t>
            </a:r>
            <a:r>
              <a:rPr lang="en-US" sz="3200" dirty="0" err="1" smtClean="0"/>
              <a:t>chỉ</a:t>
            </a:r>
            <a:r>
              <a:rPr lang="en-US" sz="3200" dirty="0" smtClean="0"/>
              <a:t>: 4 (3+1)</a:t>
            </a:r>
          </a:p>
          <a:p>
            <a:r>
              <a:rPr lang="en-US" sz="3200" dirty="0" smtClean="0"/>
              <a:t>GV: </a:t>
            </a:r>
            <a:r>
              <a:rPr lang="en-US" sz="3200" dirty="0" err="1" smtClean="0"/>
              <a:t>Võ</a:t>
            </a:r>
            <a:r>
              <a:rPr lang="en-US" sz="3200" dirty="0" smtClean="0"/>
              <a:t> </a:t>
            </a:r>
            <a:r>
              <a:rPr lang="en-US" sz="3200" dirty="0" err="1" smtClean="0"/>
              <a:t>Thị</a:t>
            </a:r>
            <a:r>
              <a:rPr lang="en-US" sz="3200" dirty="0" smtClean="0"/>
              <a:t> </a:t>
            </a:r>
            <a:r>
              <a:rPr lang="en-US" sz="3200" dirty="0" err="1" smtClean="0"/>
              <a:t>Diễm</a:t>
            </a:r>
            <a:r>
              <a:rPr lang="en-US" sz="3200" dirty="0" smtClean="0"/>
              <a:t> </a:t>
            </a:r>
            <a:r>
              <a:rPr lang="en-US" sz="3200" dirty="0" err="1" smtClean="0"/>
              <a:t>Hương</a:t>
            </a:r>
            <a:endParaRPr lang="en-US" sz="3200" dirty="0" smtClean="0"/>
          </a:p>
          <a:p>
            <a:r>
              <a:rPr lang="en-US" sz="3200" dirty="0" err="1"/>
              <a:t>Giáo</a:t>
            </a:r>
            <a:r>
              <a:rPr lang="en-US" sz="3200" dirty="0"/>
              <a:t> </a:t>
            </a:r>
            <a:r>
              <a:rPr lang="en-US" sz="3200" dirty="0" err="1"/>
              <a:t>trình</a:t>
            </a:r>
            <a:r>
              <a:rPr lang="en-US" sz="3200" dirty="0"/>
              <a:t>: </a:t>
            </a:r>
            <a:r>
              <a:rPr lang="en-US" sz="3200" dirty="0" err="1"/>
              <a:t>Nhập</a:t>
            </a:r>
            <a:r>
              <a:rPr lang="en-US" sz="3200" dirty="0"/>
              <a:t> </a:t>
            </a:r>
            <a:r>
              <a:rPr lang="en-US" sz="3200" dirty="0" err="1"/>
              <a:t>môn</a:t>
            </a:r>
            <a:r>
              <a:rPr lang="en-US" sz="3200" dirty="0"/>
              <a:t> CTDL </a:t>
            </a:r>
            <a:r>
              <a:rPr lang="en-US" sz="3200" dirty="0" err="1"/>
              <a:t>và</a:t>
            </a:r>
            <a:r>
              <a:rPr lang="en-US" sz="3200" dirty="0"/>
              <a:t> GT – </a:t>
            </a:r>
            <a:r>
              <a:rPr lang="en-US" sz="3200" dirty="0" smtClean="0"/>
              <a:t>T.S </a:t>
            </a:r>
            <a:r>
              <a:rPr lang="en-US" sz="3200" dirty="0" err="1"/>
              <a:t>Trần</a:t>
            </a:r>
            <a:r>
              <a:rPr lang="en-US" sz="3200" dirty="0"/>
              <a:t> </a:t>
            </a:r>
            <a:r>
              <a:rPr lang="en-US" sz="3200" dirty="0" err="1"/>
              <a:t>Hạnh</a:t>
            </a:r>
            <a:r>
              <a:rPr lang="en-US" sz="3200" dirty="0"/>
              <a:t> </a:t>
            </a:r>
            <a:r>
              <a:rPr lang="en-US" sz="3200" dirty="0" err="1"/>
              <a:t>Nhi</a:t>
            </a:r>
            <a:r>
              <a:rPr lang="en-US" sz="3200" dirty="0"/>
              <a:t>, </a:t>
            </a:r>
            <a:r>
              <a:rPr lang="en-US" sz="3200" dirty="0" smtClean="0"/>
              <a:t>T.S </a:t>
            </a:r>
            <a:r>
              <a:rPr lang="en-US" sz="3200" dirty="0" err="1"/>
              <a:t>Dương</a:t>
            </a:r>
            <a:r>
              <a:rPr lang="en-US" sz="3200" dirty="0"/>
              <a:t> </a:t>
            </a:r>
            <a:r>
              <a:rPr lang="en-US" sz="3200" dirty="0" err="1"/>
              <a:t>Anh</a:t>
            </a:r>
            <a:r>
              <a:rPr lang="en-US" sz="3200" dirty="0"/>
              <a:t> </a:t>
            </a:r>
            <a:r>
              <a:rPr lang="en-US" sz="3200" dirty="0" err="1"/>
              <a:t>Đức</a:t>
            </a:r>
            <a:r>
              <a:rPr lang="en-US" sz="3200" dirty="0"/>
              <a:t> – ĐH KHTN</a:t>
            </a:r>
          </a:p>
          <a:p>
            <a:endParaRPr lang="en-US" sz="3200" dirty="0"/>
          </a:p>
        </p:txBody>
      </p:sp>
      <p:sp>
        <p:nvSpPr>
          <p:cNvPr id="4" name="Slide Number Placeholder 3"/>
          <p:cNvSpPr>
            <a:spLocks noGrp="1"/>
          </p:cNvSpPr>
          <p:nvPr>
            <p:ph type="sldNum" sz="quarter" idx="12"/>
          </p:nvPr>
        </p:nvSpPr>
        <p:spPr/>
        <p:txBody>
          <a:bodyPr/>
          <a:lstStyle/>
          <a:p>
            <a:fld id="{3A901CDF-9DA1-4D44-A22F-A8881224B900}" type="slidenum">
              <a:rPr lang="en-US" smtClean="0"/>
              <a:t>1</a:t>
            </a:fld>
            <a:endParaRPr lang="en-US"/>
          </a:p>
        </p:txBody>
      </p:sp>
    </p:spTree>
    <p:extLst>
      <p:ext uri="{BB962C8B-B14F-4D97-AF65-F5344CB8AC3E}">
        <p14:creationId xmlns:p14="http://schemas.microsoft.com/office/powerpoint/2010/main" val="424518990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44" name="Text Box 20"/>
          <p:cNvSpPr txBox="1">
            <a:spLocks noChangeArrowheads="1"/>
          </p:cNvSpPr>
          <p:nvPr/>
        </p:nvSpPr>
        <p:spPr bwMode="auto">
          <a:xfrm>
            <a:off x="6478466" y="4625971"/>
            <a:ext cx="928459" cy="461665"/>
          </a:xfrm>
          <a:prstGeom prst="rect">
            <a:avLst/>
          </a:prstGeom>
          <a:solidFill>
            <a:schemeClr val="bg1"/>
          </a:solidFill>
          <a:ln w="12700"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80808"/>
                </a:solidFill>
                <a:latin typeface="Comic Sans MS" pitchFamily="66" charset="0"/>
              </a:rPr>
              <a:t>0xFF</a:t>
            </a:r>
          </a:p>
        </p:txBody>
      </p:sp>
      <p:sp>
        <p:nvSpPr>
          <p:cNvPr id="257029" name="Text Box 5"/>
          <p:cNvSpPr txBox="1">
            <a:spLocks noChangeArrowheads="1"/>
          </p:cNvSpPr>
          <p:nvPr/>
        </p:nvSpPr>
        <p:spPr bwMode="auto">
          <a:xfrm>
            <a:off x="4366846" y="2068509"/>
            <a:ext cx="1125415" cy="461665"/>
          </a:xfrm>
          <a:prstGeom prst="rect">
            <a:avLst/>
          </a:prstGeom>
          <a:solidFill>
            <a:schemeClr val="tx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a:solidFill>
                  <a:schemeClr val="bg1"/>
                </a:solidFill>
                <a:latin typeface="Comic Sans MS" pitchFamily="66" charset="0"/>
              </a:rPr>
              <a:t>5</a:t>
            </a:r>
          </a:p>
        </p:txBody>
      </p:sp>
      <p:sp>
        <p:nvSpPr>
          <p:cNvPr id="257030" name="Text Box 6"/>
          <p:cNvSpPr txBox="1">
            <a:spLocks noChangeArrowheads="1"/>
          </p:cNvSpPr>
          <p:nvPr/>
        </p:nvSpPr>
        <p:spPr bwMode="auto">
          <a:xfrm>
            <a:off x="4106599" y="1528759"/>
            <a:ext cx="3140603" cy="52322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b="1">
                <a:solidFill>
                  <a:srgbClr val="080808"/>
                </a:solidFill>
                <a:latin typeface="Times New Roman" pitchFamily="18" charset="0"/>
              </a:rPr>
              <a:t>Biến</a:t>
            </a:r>
            <a:r>
              <a:rPr lang="en-US" sz="2800" b="1">
                <a:solidFill>
                  <a:srgbClr val="080808"/>
                </a:solidFill>
                <a:latin typeface="VNI-Times" pitchFamily="2" charset="0"/>
              </a:rPr>
              <a:t> </a:t>
            </a:r>
            <a:r>
              <a:rPr lang="en-US" sz="2800" b="1">
                <a:solidFill>
                  <a:srgbClr val="080808"/>
                </a:solidFill>
                <a:latin typeface="Times New Roman" pitchFamily="18" charset="0"/>
              </a:rPr>
              <a:t>không</a:t>
            </a:r>
            <a:r>
              <a:rPr lang="en-US" sz="2800" b="1">
                <a:solidFill>
                  <a:srgbClr val="080808"/>
                </a:solidFill>
                <a:latin typeface="VNI-Times" pitchFamily="2" charset="0"/>
              </a:rPr>
              <a:t> </a:t>
            </a:r>
            <a:r>
              <a:rPr lang="en-US" sz="2800" b="1">
                <a:solidFill>
                  <a:srgbClr val="080808"/>
                </a:solidFill>
                <a:latin typeface="Times New Roman" pitchFamily="18" charset="0"/>
              </a:rPr>
              <a:t>động</a:t>
            </a:r>
            <a:r>
              <a:rPr lang="en-US" sz="2800" b="1">
                <a:solidFill>
                  <a:srgbClr val="080808"/>
                </a:solidFill>
                <a:latin typeface="VNI-Times" pitchFamily="2" charset="0"/>
              </a:rPr>
              <a:t>  </a:t>
            </a:r>
            <a:r>
              <a:rPr lang="en-US" sz="2800" b="1">
                <a:solidFill>
                  <a:srgbClr val="080808"/>
                </a:solidFill>
                <a:latin typeface="Times New Roman" pitchFamily="18" charset="0"/>
              </a:rPr>
              <a:t>x</a:t>
            </a:r>
          </a:p>
        </p:txBody>
      </p:sp>
      <p:sp>
        <p:nvSpPr>
          <p:cNvPr id="257031" name="Text Box 7"/>
          <p:cNvSpPr txBox="1">
            <a:spLocks noChangeArrowheads="1"/>
          </p:cNvSpPr>
          <p:nvPr/>
        </p:nvSpPr>
        <p:spPr bwMode="auto">
          <a:xfrm>
            <a:off x="920262" y="1611310"/>
            <a:ext cx="1688123" cy="8309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chemeClr val="tx2"/>
                </a:solidFill>
                <a:latin typeface="Courier New" pitchFamily="49" charset="0"/>
              </a:rPr>
              <a:t>int</a:t>
            </a:r>
            <a:r>
              <a:rPr lang="en-US" sz="2400" b="1">
                <a:solidFill>
                  <a:schemeClr val="tx2"/>
                </a:solidFill>
                <a:latin typeface="VNI-Couri" pitchFamily="2" charset="0"/>
              </a:rPr>
              <a:t>	 </a:t>
            </a:r>
            <a:r>
              <a:rPr lang="en-US" sz="2400" b="1">
                <a:solidFill>
                  <a:schemeClr val="tx2"/>
                </a:solidFill>
                <a:latin typeface="Courier New" pitchFamily="49" charset="0"/>
              </a:rPr>
              <a:t>x</a:t>
            </a:r>
            <a:r>
              <a:rPr lang="en-US" sz="2400" b="1">
                <a:solidFill>
                  <a:schemeClr val="tx2"/>
                </a:solidFill>
                <a:latin typeface="VNI-Couri" pitchFamily="2" charset="0"/>
              </a:rPr>
              <a:t>; </a:t>
            </a:r>
            <a:br>
              <a:rPr lang="en-US" sz="2400" b="1">
                <a:solidFill>
                  <a:schemeClr val="tx2"/>
                </a:solidFill>
                <a:latin typeface="VNI-Couri" pitchFamily="2" charset="0"/>
              </a:rPr>
            </a:br>
            <a:r>
              <a:rPr lang="en-US" sz="2400" b="1">
                <a:solidFill>
                  <a:schemeClr val="tx2"/>
                </a:solidFill>
                <a:latin typeface="Courier New" pitchFamily="49" charset="0"/>
              </a:rPr>
              <a:t>x</a:t>
            </a:r>
            <a:r>
              <a:rPr lang="en-US" sz="2400" b="1">
                <a:solidFill>
                  <a:schemeClr val="tx2"/>
                </a:solidFill>
                <a:latin typeface="VNI-Couri" pitchFamily="2" charset="0"/>
              </a:rPr>
              <a:t> = 5 ;</a:t>
            </a:r>
          </a:p>
        </p:txBody>
      </p:sp>
      <p:sp>
        <p:nvSpPr>
          <p:cNvPr id="257033" name="Text Box 9"/>
          <p:cNvSpPr txBox="1">
            <a:spLocks noChangeArrowheads="1"/>
          </p:cNvSpPr>
          <p:nvPr/>
        </p:nvSpPr>
        <p:spPr bwMode="auto">
          <a:xfrm>
            <a:off x="4396154" y="3440109"/>
            <a:ext cx="1125415" cy="461665"/>
          </a:xfrm>
          <a:prstGeom prst="rect">
            <a:avLst/>
          </a:prstGeom>
          <a:solidFill>
            <a:srgbClr val="99FF66"/>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2400">
              <a:solidFill>
                <a:srgbClr val="080808"/>
              </a:solidFill>
              <a:latin typeface="Comic Sans MS" pitchFamily="66" charset="0"/>
            </a:endParaRPr>
          </a:p>
        </p:txBody>
      </p:sp>
      <p:sp>
        <p:nvSpPr>
          <p:cNvPr id="257034" name="Text Box 10"/>
          <p:cNvSpPr txBox="1">
            <a:spLocks noChangeArrowheads="1"/>
          </p:cNvSpPr>
          <p:nvPr/>
        </p:nvSpPr>
        <p:spPr bwMode="auto">
          <a:xfrm>
            <a:off x="2892763" y="2895597"/>
            <a:ext cx="2435283" cy="52322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b="1">
                <a:solidFill>
                  <a:srgbClr val="080808"/>
                </a:solidFill>
                <a:latin typeface="Times New Roman" pitchFamily="18" charset="0"/>
              </a:rPr>
              <a:t>Biến</a:t>
            </a:r>
            <a:r>
              <a:rPr lang="en-US" sz="2800" b="1">
                <a:solidFill>
                  <a:srgbClr val="080808"/>
                </a:solidFill>
                <a:latin typeface="VNI-Times" pitchFamily="2" charset="0"/>
              </a:rPr>
              <a:t> </a:t>
            </a:r>
            <a:r>
              <a:rPr lang="en-US" sz="2800" b="1">
                <a:solidFill>
                  <a:srgbClr val="080808"/>
                </a:solidFill>
                <a:latin typeface="Times New Roman" pitchFamily="18" charset="0"/>
              </a:rPr>
              <a:t>con</a:t>
            </a:r>
            <a:r>
              <a:rPr lang="en-US" sz="2800" b="1">
                <a:solidFill>
                  <a:srgbClr val="080808"/>
                </a:solidFill>
                <a:latin typeface="VNI-Times" pitchFamily="2" charset="0"/>
              </a:rPr>
              <a:t> </a:t>
            </a:r>
            <a:r>
              <a:rPr lang="en-US" sz="2800" b="1">
                <a:solidFill>
                  <a:srgbClr val="080808"/>
                </a:solidFill>
                <a:latin typeface="Times New Roman" pitchFamily="18" charset="0"/>
              </a:rPr>
              <a:t>trỏ</a:t>
            </a:r>
            <a:r>
              <a:rPr lang="en-US" sz="2800" b="1">
                <a:solidFill>
                  <a:srgbClr val="080808"/>
                </a:solidFill>
                <a:latin typeface="VNI-Times" pitchFamily="2" charset="0"/>
              </a:rPr>
              <a:t> </a:t>
            </a:r>
            <a:r>
              <a:rPr lang="en-US" sz="2800" b="1">
                <a:solidFill>
                  <a:srgbClr val="080808"/>
                </a:solidFill>
                <a:latin typeface="Times New Roman" pitchFamily="18" charset="0"/>
              </a:rPr>
              <a:t>p</a:t>
            </a:r>
            <a:r>
              <a:rPr lang="en-US" sz="2800" b="1">
                <a:solidFill>
                  <a:srgbClr val="080808"/>
                </a:solidFill>
                <a:latin typeface="VNI-Tekon" pitchFamily="2" charset="0"/>
              </a:rPr>
              <a:t> </a:t>
            </a:r>
          </a:p>
        </p:txBody>
      </p:sp>
      <p:sp>
        <p:nvSpPr>
          <p:cNvPr id="257035" name="Text Box 11"/>
          <p:cNvSpPr txBox="1">
            <a:spLocks noChangeArrowheads="1"/>
          </p:cNvSpPr>
          <p:nvPr/>
        </p:nvSpPr>
        <p:spPr bwMode="auto">
          <a:xfrm>
            <a:off x="849923" y="2982910"/>
            <a:ext cx="1828800" cy="83099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a:solidFill>
                  <a:schemeClr val="tx2"/>
                </a:solidFill>
                <a:latin typeface="Courier New" pitchFamily="49" charset="0"/>
              </a:rPr>
              <a:t>int </a:t>
            </a:r>
            <a:r>
              <a:rPr lang="en-US" sz="2400" b="1">
                <a:solidFill>
                  <a:schemeClr val="tx2"/>
                </a:solidFill>
                <a:latin typeface="VNI-Couri" pitchFamily="2" charset="0"/>
              </a:rPr>
              <a:t>*</a:t>
            </a:r>
            <a:r>
              <a:rPr lang="en-US" sz="2400" b="1">
                <a:solidFill>
                  <a:schemeClr val="tx2"/>
                </a:solidFill>
                <a:latin typeface="Courier New" pitchFamily="49" charset="0"/>
              </a:rPr>
              <a:t>p</a:t>
            </a:r>
            <a:r>
              <a:rPr lang="en-US" sz="2400" b="1">
                <a:solidFill>
                  <a:schemeClr val="tx2"/>
                </a:solidFill>
                <a:latin typeface="VNI-Couri" pitchFamily="2" charset="0"/>
              </a:rPr>
              <a:t>; </a:t>
            </a:r>
            <a:br>
              <a:rPr lang="en-US" sz="2400" b="1">
                <a:solidFill>
                  <a:schemeClr val="tx2"/>
                </a:solidFill>
                <a:latin typeface="VNI-Couri" pitchFamily="2" charset="0"/>
              </a:rPr>
            </a:br>
            <a:endParaRPr lang="en-US" sz="2400" b="1">
              <a:solidFill>
                <a:schemeClr val="tx2"/>
              </a:solidFill>
              <a:latin typeface="VNI-Couri" pitchFamily="2" charset="0"/>
            </a:endParaRPr>
          </a:p>
        </p:txBody>
      </p:sp>
      <p:grpSp>
        <p:nvGrpSpPr>
          <p:cNvPr id="257036" name="Group 12"/>
          <p:cNvGrpSpPr>
            <a:grpSpLocks/>
          </p:cNvGrpSpPr>
          <p:nvPr/>
        </p:nvGrpSpPr>
        <p:grpSpPr bwMode="auto">
          <a:xfrm>
            <a:off x="4643812" y="4984746"/>
            <a:ext cx="3594594" cy="896938"/>
            <a:chOff x="3213" y="3504"/>
            <a:chExt cx="2453" cy="565"/>
          </a:xfrm>
        </p:grpSpPr>
        <p:sp>
          <p:nvSpPr>
            <p:cNvPr id="257037" name="Text Box 13"/>
            <p:cNvSpPr txBox="1">
              <a:spLocks noChangeArrowheads="1"/>
            </p:cNvSpPr>
            <p:nvPr/>
          </p:nvSpPr>
          <p:spPr bwMode="auto">
            <a:xfrm>
              <a:off x="4560" y="3504"/>
              <a:ext cx="768" cy="291"/>
            </a:xfrm>
            <a:prstGeom prst="rect">
              <a:avLst/>
            </a:prstGeom>
            <a:solidFill>
              <a:srgbClr val="FF3399"/>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sz="2400">
                <a:solidFill>
                  <a:srgbClr val="080808"/>
                </a:solidFill>
                <a:latin typeface="Times New Roman" pitchFamily="18" charset="0"/>
                <a:cs typeface="Times New Roman" pitchFamily="18" charset="0"/>
              </a:endParaRPr>
            </a:p>
          </p:txBody>
        </p:sp>
        <p:sp>
          <p:nvSpPr>
            <p:cNvPr id="257038" name="Text Box 14"/>
            <p:cNvSpPr txBox="1">
              <a:spLocks noChangeArrowheads="1"/>
            </p:cNvSpPr>
            <p:nvPr/>
          </p:nvSpPr>
          <p:spPr bwMode="auto">
            <a:xfrm>
              <a:off x="3213" y="3778"/>
              <a:ext cx="2453" cy="29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1" dirty="0" err="1" smtClean="0">
                  <a:solidFill>
                    <a:srgbClr val="080808"/>
                  </a:solidFill>
                  <a:latin typeface="Times New Roman" pitchFamily="18" charset="0"/>
                  <a:cs typeface="Times New Roman" pitchFamily="18" charset="0"/>
                </a:rPr>
                <a:t>Biến</a:t>
              </a:r>
              <a:r>
                <a:rPr lang="en-US" sz="2400" b="1" dirty="0" smtClean="0">
                  <a:solidFill>
                    <a:srgbClr val="080808"/>
                  </a:solidFill>
                  <a:latin typeface="Times New Roman" pitchFamily="18" charset="0"/>
                  <a:cs typeface="Times New Roman" pitchFamily="18" charset="0"/>
                </a:rPr>
                <a:t> </a:t>
              </a:r>
              <a:r>
                <a:rPr lang="en-US" sz="2400" b="1" dirty="0" err="1" smtClean="0">
                  <a:solidFill>
                    <a:srgbClr val="080808"/>
                  </a:solidFill>
                  <a:latin typeface="Times New Roman" pitchFamily="18" charset="0"/>
                  <a:cs typeface="Times New Roman" pitchFamily="18" charset="0"/>
                </a:rPr>
                <a:t>động</a:t>
              </a:r>
              <a:r>
                <a:rPr lang="en-US" sz="2400" b="1" dirty="0" smtClean="0">
                  <a:solidFill>
                    <a:srgbClr val="080808"/>
                  </a:solidFill>
                  <a:latin typeface="Times New Roman" pitchFamily="18" charset="0"/>
                  <a:cs typeface="Times New Roman" pitchFamily="18" charset="0"/>
                </a:rPr>
                <a:t> </a:t>
              </a:r>
              <a:r>
                <a:rPr lang="en-US" sz="2400" b="1" dirty="0" err="1" smtClean="0">
                  <a:solidFill>
                    <a:srgbClr val="080808"/>
                  </a:solidFill>
                  <a:latin typeface="Times New Roman" pitchFamily="18" charset="0"/>
                  <a:cs typeface="Times New Roman" pitchFamily="18" charset="0"/>
                </a:rPr>
                <a:t>có</a:t>
              </a:r>
              <a:r>
                <a:rPr lang="en-US" sz="2400" b="1" dirty="0" smtClean="0">
                  <a:solidFill>
                    <a:srgbClr val="080808"/>
                  </a:solidFill>
                  <a:latin typeface="Times New Roman" pitchFamily="18" charset="0"/>
                  <a:cs typeface="Times New Roman" pitchFamily="18" charset="0"/>
                </a:rPr>
                <a:t> </a:t>
              </a:r>
              <a:r>
                <a:rPr lang="en-US" sz="2400" b="1" dirty="0" err="1" smtClean="0">
                  <a:solidFill>
                    <a:srgbClr val="080808"/>
                  </a:solidFill>
                  <a:latin typeface="Times New Roman" pitchFamily="18" charset="0"/>
                  <a:cs typeface="Times New Roman" pitchFamily="18" charset="0"/>
                </a:rPr>
                <a:t>địa</a:t>
              </a:r>
              <a:r>
                <a:rPr lang="en-US" sz="2400" b="1" dirty="0" smtClean="0">
                  <a:solidFill>
                    <a:srgbClr val="080808"/>
                  </a:solidFill>
                  <a:latin typeface="Times New Roman" pitchFamily="18" charset="0"/>
                  <a:cs typeface="Times New Roman" pitchFamily="18" charset="0"/>
                </a:rPr>
                <a:t> </a:t>
              </a:r>
              <a:r>
                <a:rPr lang="en-US" sz="2400" b="1" dirty="0" err="1" smtClean="0">
                  <a:solidFill>
                    <a:srgbClr val="080808"/>
                  </a:solidFill>
                  <a:latin typeface="Times New Roman" pitchFamily="18" charset="0"/>
                  <a:cs typeface="Times New Roman" pitchFamily="18" charset="0"/>
                </a:rPr>
                <a:t>chỉ</a:t>
              </a:r>
              <a:r>
                <a:rPr lang="en-US" sz="2400" b="1" dirty="0" smtClean="0">
                  <a:solidFill>
                    <a:srgbClr val="080808"/>
                  </a:solidFill>
                  <a:latin typeface="Times New Roman" pitchFamily="18" charset="0"/>
                  <a:cs typeface="Times New Roman" pitchFamily="18" charset="0"/>
                </a:rPr>
                <a:t> </a:t>
              </a:r>
              <a:r>
                <a:rPr lang="en-US" sz="2400" b="1" dirty="0" err="1">
                  <a:solidFill>
                    <a:srgbClr val="080808"/>
                  </a:solidFill>
                  <a:latin typeface="Times New Roman" pitchFamily="18" charset="0"/>
                  <a:cs typeface="Times New Roman" pitchFamily="18" charset="0"/>
                </a:rPr>
                <a:t>0xFF</a:t>
              </a:r>
              <a:endParaRPr lang="en-US" sz="2400" b="1" dirty="0">
                <a:solidFill>
                  <a:srgbClr val="080808"/>
                </a:solidFill>
                <a:latin typeface="Times New Roman" pitchFamily="18" charset="0"/>
                <a:cs typeface="Times New Roman" pitchFamily="18" charset="0"/>
              </a:endParaRPr>
            </a:p>
          </p:txBody>
        </p:sp>
      </p:grpSp>
      <p:sp>
        <p:nvSpPr>
          <p:cNvPr id="257039" name="Text Box 15"/>
          <p:cNvSpPr txBox="1">
            <a:spLocks noChangeArrowheads="1"/>
          </p:cNvSpPr>
          <p:nvPr/>
        </p:nvSpPr>
        <p:spPr bwMode="auto">
          <a:xfrm>
            <a:off x="914400" y="3653135"/>
            <a:ext cx="2826726" cy="46166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rgbClr val="080808"/>
                </a:solidFill>
                <a:latin typeface="Courier New" pitchFamily="49" charset="0"/>
              </a:rPr>
              <a:t>p</a:t>
            </a:r>
            <a:r>
              <a:rPr lang="en-US" sz="2400" b="1" dirty="0">
                <a:solidFill>
                  <a:srgbClr val="080808"/>
                </a:solidFill>
                <a:latin typeface="VNI-Couri" pitchFamily="2" charset="0"/>
              </a:rPr>
              <a:t> = </a:t>
            </a:r>
            <a:r>
              <a:rPr lang="en-US" sz="2400" b="1" dirty="0" smtClean="0">
                <a:solidFill>
                  <a:srgbClr val="080808"/>
                </a:solidFill>
                <a:latin typeface="VNI-Couri" pitchFamily="2" charset="0"/>
              </a:rPr>
              <a:t>n</a:t>
            </a:r>
            <a:r>
              <a:rPr lang="en-US" sz="2400" b="1" dirty="0" smtClean="0">
                <a:solidFill>
                  <a:srgbClr val="080808"/>
                </a:solidFill>
                <a:latin typeface="Courier New" pitchFamily="49" charset="0"/>
              </a:rPr>
              <a:t>ew</a:t>
            </a:r>
            <a:r>
              <a:rPr lang="en-US" sz="2400" b="1" dirty="0" smtClean="0">
                <a:solidFill>
                  <a:srgbClr val="080808"/>
                </a:solidFill>
                <a:latin typeface="VNI-Couri" pitchFamily="2" charset="0"/>
              </a:rPr>
              <a:t>(</a:t>
            </a:r>
            <a:r>
              <a:rPr lang="en-US" sz="2400" b="1" dirty="0" err="1" smtClean="0">
                <a:solidFill>
                  <a:srgbClr val="080808"/>
                </a:solidFill>
                <a:latin typeface="Courier New" pitchFamily="49" charset="0"/>
              </a:rPr>
              <a:t>int</a:t>
            </a:r>
            <a:r>
              <a:rPr lang="en-US" sz="2400" b="1" dirty="0">
                <a:solidFill>
                  <a:srgbClr val="080808"/>
                </a:solidFill>
                <a:latin typeface="VNI-Couri" pitchFamily="2" charset="0"/>
              </a:rPr>
              <a:t>);</a:t>
            </a:r>
          </a:p>
        </p:txBody>
      </p:sp>
      <p:cxnSp>
        <p:nvCxnSpPr>
          <p:cNvPr id="257040" name="AutoShape 16"/>
          <p:cNvCxnSpPr>
            <a:cxnSpLocks noChangeShapeType="1"/>
            <a:stCxn id="257033" idx="3"/>
            <a:endCxn id="257037" idx="1"/>
          </p:cNvCxnSpPr>
          <p:nvPr/>
        </p:nvCxnSpPr>
        <p:spPr bwMode="auto">
          <a:xfrm>
            <a:off x="5521569" y="3670942"/>
            <a:ext cx="1096108" cy="1544786"/>
          </a:xfrm>
          <a:prstGeom prst="curvedConnector3">
            <a:avLst>
              <a:gd name="adj1" fmla="val 50000"/>
            </a:avLst>
          </a:prstGeom>
          <a:noFill/>
          <a:ln w="635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41" name="Text Box 17"/>
          <p:cNvSpPr txBox="1">
            <a:spLocks noChangeArrowheads="1"/>
          </p:cNvSpPr>
          <p:nvPr/>
        </p:nvSpPr>
        <p:spPr bwMode="auto">
          <a:xfrm>
            <a:off x="6828692" y="5040309"/>
            <a:ext cx="633046" cy="5191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800" b="1">
                <a:solidFill>
                  <a:srgbClr val="080808"/>
                </a:solidFill>
                <a:latin typeface="VNI-Tekon" pitchFamily="2" charset="0"/>
              </a:rPr>
              <a:t>5</a:t>
            </a:r>
          </a:p>
        </p:txBody>
      </p:sp>
      <p:sp>
        <p:nvSpPr>
          <p:cNvPr id="257042" name="Text Box 18"/>
          <p:cNvSpPr txBox="1">
            <a:spLocks noChangeArrowheads="1"/>
          </p:cNvSpPr>
          <p:nvPr/>
        </p:nvSpPr>
        <p:spPr bwMode="auto">
          <a:xfrm>
            <a:off x="4507523" y="3440109"/>
            <a:ext cx="928459" cy="46166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rgbClr val="080808"/>
                </a:solidFill>
                <a:latin typeface="Comic Sans MS" pitchFamily="66" charset="0"/>
              </a:rPr>
              <a:t>0xFF</a:t>
            </a:r>
          </a:p>
        </p:txBody>
      </p:sp>
      <p:sp>
        <p:nvSpPr>
          <p:cNvPr id="257045" name="Text Box 21"/>
          <p:cNvSpPr txBox="1">
            <a:spLocks noChangeArrowheads="1"/>
          </p:cNvSpPr>
          <p:nvPr/>
        </p:nvSpPr>
        <p:spPr bwMode="auto">
          <a:xfrm>
            <a:off x="915866" y="4410071"/>
            <a:ext cx="16617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dirty="0"/>
              <a:t>*p = </a:t>
            </a:r>
            <a:r>
              <a:rPr lang="en-US" sz="2400" b="1" dirty="0" smtClean="0"/>
              <a:t>5;</a:t>
            </a:r>
            <a:endParaRPr lang="en-US" sz="2400" b="1" dirty="0"/>
          </a:p>
        </p:txBody>
      </p:sp>
      <p:sp>
        <p:nvSpPr>
          <p:cNvPr id="2" name="Title 1"/>
          <p:cNvSpPr>
            <a:spLocks noGrp="1"/>
          </p:cNvSpPr>
          <p:nvPr>
            <p:ph type="title"/>
          </p:nvPr>
        </p:nvSpPr>
        <p:spPr>
          <a:xfrm>
            <a:off x="457200" y="381000"/>
            <a:ext cx="8229600" cy="1066800"/>
          </a:xfrm>
        </p:spPr>
        <p:txBody>
          <a:bodyPr>
            <a:normAutofit fontScale="90000"/>
          </a:bodyPr>
          <a:lstStyle/>
          <a:p>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a:t>
            </a:r>
            <a:r>
              <a:rPr lang="en-US" dirty="0" err="1" smtClean="0"/>
              <a:t>tĩnh</a:t>
            </a:r>
            <a:r>
              <a:rPr lang="en-US" dirty="0" smtClean="0"/>
              <a:t>, </a:t>
            </a:r>
            <a:r>
              <a:rPr lang="en-US" dirty="0" err="1" smtClean="0"/>
              <a:t>biến</a:t>
            </a:r>
            <a:r>
              <a:rPr lang="en-US" dirty="0" smtClean="0"/>
              <a:t> con </a:t>
            </a:r>
            <a:r>
              <a:rPr lang="en-US" dirty="0" err="1" smtClean="0"/>
              <a:t>trỏ</a:t>
            </a:r>
            <a:r>
              <a:rPr lang="en-US" dirty="0" smtClean="0"/>
              <a:t>, </a:t>
            </a:r>
            <a:r>
              <a:rPr lang="en-US" dirty="0" err="1" smtClean="0"/>
              <a:t>biến</a:t>
            </a:r>
            <a:r>
              <a:rPr lang="en-US" dirty="0" smtClean="0"/>
              <a:t> </a:t>
            </a:r>
            <a:r>
              <a:rPr lang="en-US" dirty="0" err="1" smtClean="0"/>
              <a:t>động</a:t>
            </a:r>
            <a:endParaRPr lang="en-US" dirty="0"/>
          </a:p>
        </p:txBody>
      </p:sp>
      <p:sp>
        <p:nvSpPr>
          <p:cNvPr id="3" name="Action Button: Home 2">
            <a:hlinkClick r:id="rId2" action="ppaction://hlinkfile" highlightClick="1"/>
          </p:cNvPr>
          <p:cNvSpPr/>
          <p:nvPr/>
        </p:nvSpPr>
        <p:spPr>
          <a:xfrm>
            <a:off x="0" y="6096000"/>
            <a:ext cx="914400" cy="762000"/>
          </a:xfrm>
          <a:prstGeom prst="actionButtonHom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3A901CDF-9DA1-4D44-A22F-A8881224B900}" type="slidenum">
              <a:rPr lang="en-US" smtClean="0"/>
              <a:t>10</a:t>
            </a:fld>
            <a:endParaRPr lang="en-US"/>
          </a:p>
        </p:txBody>
      </p:sp>
    </p:spTree>
    <p:extLst>
      <p:ext uri="{BB962C8B-B14F-4D97-AF65-F5344CB8AC3E}">
        <p14:creationId xmlns:p14="http://schemas.microsoft.com/office/powerpoint/2010/main" val="17670748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031"/>
                                        </p:tgtEl>
                                        <p:attrNameLst>
                                          <p:attrName>style.visibility</p:attrName>
                                        </p:attrNameLst>
                                      </p:cBhvr>
                                      <p:to>
                                        <p:strVal val="visible"/>
                                      </p:to>
                                    </p:set>
                                    <p:animEffect transition="in" filter="blinds(horizontal)">
                                      <p:cBhvr>
                                        <p:cTn id="7" dur="500"/>
                                        <p:tgtEl>
                                          <p:spTgt spid="2570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7029"/>
                                        </p:tgtEl>
                                        <p:attrNameLst>
                                          <p:attrName>style.visibility</p:attrName>
                                        </p:attrNameLst>
                                      </p:cBhvr>
                                      <p:to>
                                        <p:strVal val="visible"/>
                                      </p:to>
                                    </p:set>
                                    <p:animEffect transition="in" filter="blinds(horizontal)">
                                      <p:cBhvr>
                                        <p:cTn id="10" dur="500"/>
                                        <p:tgtEl>
                                          <p:spTgt spid="2570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7030"/>
                                        </p:tgtEl>
                                        <p:attrNameLst>
                                          <p:attrName>style.visibility</p:attrName>
                                        </p:attrNameLst>
                                      </p:cBhvr>
                                      <p:to>
                                        <p:strVal val="visible"/>
                                      </p:to>
                                    </p:set>
                                    <p:animEffect transition="in" filter="blinds(horizontal)">
                                      <p:cBhvr>
                                        <p:cTn id="13" dur="500"/>
                                        <p:tgtEl>
                                          <p:spTgt spid="2570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7035"/>
                                        </p:tgtEl>
                                        <p:attrNameLst>
                                          <p:attrName>style.visibility</p:attrName>
                                        </p:attrNameLst>
                                      </p:cBhvr>
                                      <p:to>
                                        <p:strVal val="visible"/>
                                      </p:to>
                                    </p:set>
                                    <p:animEffect transition="in" filter="blinds(horizontal)">
                                      <p:cBhvr>
                                        <p:cTn id="18" dur="500"/>
                                        <p:tgtEl>
                                          <p:spTgt spid="2570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7034"/>
                                        </p:tgtEl>
                                        <p:attrNameLst>
                                          <p:attrName>style.visibility</p:attrName>
                                        </p:attrNameLst>
                                      </p:cBhvr>
                                      <p:to>
                                        <p:strVal val="visible"/>
                                      </p:to>
                                    </p:set>
                                    <p:animEffect transition="in" filter="blinds(horizontal)">
                                      <p:cBhvr>
                                        <p:cTn id="21" dur="500"/>
                                        <p:tgtEl>
                                          <p:spTgt spid="2570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7039"/>
                                        </p:tgtEl>
                                        <p:attrNameLst>
                                          <p:attrName>style.visibility</p:attrName>
                                        </p:attrNameLst>
                                      </p:cBhvr>
                                      <p:to>
                                        <p:strVal val="visible"/>
                                      </p:to>
                                    </p:set>
                                    <p:animEffect transition="in" filter="blinds(horizontal)">
                                      <p:cBhvr>
                                        <p:cTn id="26" dur="500"/>
                                        <p:tgtEl>
                                          <p:spTgt spid="25703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57042"/>
                                        </p:tgtEl>
                                        <p:attrNameLst>
                                          <p:attrName>style.visibility</p:attrName>
                                        </p:attrNameLst>
                                      </p:cBhvr>
                                      <p:to>
                                        <p:strVal val="visible"/>
                                      </p:to>
                                    </p:set>
                                    <p:animEffect transition="in" filter="blinds(horizontal)">
                                      <p:cBhvr>
                                        <p:cTn id="29" dur="500"/>
                                        <p:tgtEl>
                                          <p:spTgt spid="25704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57033"/>
                                        </p:tgtEl>
                                        <p:attrNameLst>
                                          <p:attrName>style.visibility</p:attrName>
                                        </p:attrNameLst>
                                      </p:cBhvr>
                                      <p:to>
                                        <p:strVal val="visible"/>
                                      </p:to>
                                    </p:set>
                                    <p:animEffect transition="in" filter="blinds(horizontal)">
                                      <p:cBhvr>
                                        <p:cTn id="32" dur="500"/>
                                        <p:tgtEl>
                                          <p:spTgt spid="257033"/>
                                        </p:tgtEl>
                                      </p:cBhvr>
                                    </p:animEffect>
                                  </p:childTnLst>
                                </p:cTn>
                              </p:par>
                              <p:par>
                                <p:cTn id="33" presetID="3" presetClass="entr" presetSubtype="10" fill="hold" nodeType="withEffect">
                                  <p:stCondLst>
                                    <p:cond delay="0"/>
                                  </p:stCondLst>
                                  <p:childTnLst>
                                    <p:set>
                                      <p:cBhvr>
                                        <p:cTn id="34" dur="1" fill="hold">
                                          <p:stCondLst>
                                            <p:cond delay="0"/>
                                          </p:stCondLst>
                                        </p:cTn>
                                        <p:tgtEl>
                                          <p:spTgt spid="257040"/>
                                        </p:tgtEl>
                                        <p:attrNameLst>
                                          <p:attrName>style.visibility</p:attrName>
                                        </p:attrNameLst>
                                      </p:cBhvr>
                                      <p:to>
                                        <p:strVal val="visible"/>
                                      </p:to>
                                    </p:set>
                                    <p:animEffect transition="in" filter="blinds(horizontal)">
                                      <p:cBhvr>
                                        <p:cTn id="35" dur="500"/>
                                        <p:tgtEl>
                                          <p:spTgt spid="25704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57044"/>
                                        </p:tgtEl>
                                        <p:attrNameLst>
                                          <p:attrName>style.visibility</p:attrName>
                                        </p:attrNameLst>
                                      </p:cBhvr>
                                      <p:to>
                                        <p:strVal val="visible"/>
                                      </p:to>
                                    </p:set>
                                    <p:animEffect transition="in" filter="blinds(horizontal)">
                                      <p:cBhvr>
                                        <p:cTn id="38" dur="500"/>
                                        <p:tgtEl>
                                          <p:spTgt spid="257044"/>
                                        </p:tgtEl>
                                      </p:cBhvr>
                                    </p:animEffect>
                                  </p:childTnLst>
                                </p:cTn>
                              </p:par>
                              <p:par>
                                <p:cTn id="39" presetID="3" presetClass="entr" presetSubtype="10" fill="hold" nodeType="withEffect">
                                  <p:stCondLst>
                                    <p:cond delay="0"/>
                                  </p:stCondLst>
                                  <p:childTnLst>
                                    <p:set>
                                      <p:cBhvr>
                                        <p:cTn id="40" dur="1" fill="hold">
                                          <p:stCondLst>
                                            <p:cond delay="0"/>
                                          </p:stCondLst>
                                        </p:cTn>
                                        <p:tgtEl>
                                          <p:spTgt spid="257036"/>
                                        </p:tgtEl>
                                        <p:attrNameLst>
                                          <p:attrName>style.visibility</p:attrName>
                                        </p:attrNameLst>
                                      </p:cBhvr>
                                      <p:to>
                                        <p:strVal val="visible"/>
                                      </p:to>
                                    </p:set>
                                    <p:animEffect transition="in" filter="blinds(horizontal)">
                                      <p:cBhvr>
                                        <p:cTn id="41" dur="500"/>
                                        <p:tgtEl>
                                          <p:spTgt spid="2570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57045"/>
                                        </p:tgtEl>
                                        <p:attrNameLst>
                                          <p:attrName>style.visibility</p:attrName>
                                        </p:attrNameLst>
                                      </p:cBhvr>
                                      <p:to>
                                        <p:strVal val="visible"/>
                                      </p:to>
                                    </p:set>
                                    <p:animEffect transition="in" filter="blinds(horizontal)">
                                      <p:cBhvr>
                                        <p:cTn id="46" dur="500"/>
                                        <p:tgtEl>
                                          <p:spTgt spid="25704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7041"/>
                                        </p:tgtEl>
                                        <p:attrNameLst>
                                          <p:attrName>style.visibility</p:attrName>
                                        </p:attrNameLst>
                                      </p:cBhvr>
                                      <p:to>
                                        <p:strVal val="visible"/>
                                      </p:to>
                                    </p:set>
                                    <p:animEffect transition="in" filter="blinds(horizontal)">
                                      <p:cBhvr>
                                        <p:cTn id="49" dur="500"/>
                                        <p:tgtEl>
                                          <p:spTgt spid="257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4" grpId="0" animBg="1"/>
      <p:bldP spid="257029" grpId="0" animBg="1"/>
      <p:bldP spid="257030" grpId="0"/>
      <p:bldP spid="257031" grpId="0"/>
      <p:bldP spid="257033" grpId="0" animBg="1"/>
      <p:bldP spid="257034" grpId="0"/>
      <p:bldP spid="257035" grpId="0"/>
      <p:bldP spid="257039" grpId="0"/>
      <p:bldP spid="257041" grpId="0"/>
      <p:bldP spid="257042" grpId="0"/>
      <p:bldP spid="2570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Autofit/>
          </a:bodyPr>
          <a:lstStyle/>
          <a:p>
            <a:r>
              <a:rPr lang="vi-VN" sz="2400" b="1" dirty="0"/>
              <a:t>Chương </a:t>
            </a:r>
            <a:r>
              <a:rPr lang="en-US" sz="2400" b="1" dirty="0"/>
              <a:t>3</a:t>
            </a:r>
            <a:r>
              <a:rPr lang="en-US" sz="2400" dirty="0"/>
              <a:t/>
            </a:r>
            <a:br>
              <a:rPr lang="en-US" sz="2400" dirty="0"/>
            </a:br>
            <a:r>
              <a:rPr lang="en-US" sz="2400" b="1" dirty="0"/>
              <a:t>DANH SÁCH LIÊN KẾT</a:t>
            </a:r>
            <a:r>
              <a:rPr lang="en-US" sz="2400" dirty="0"/>
              <a:t/>
            </a:r>
            <a:br>
              <a:rPr lang="en-US" sz="2400" dirty="0"/>
            </a:br>
            <a:r>
              <a:rPr lang="vi-VN" sz="2400" dirty="0"/>
              <a:t>(</a:t>
            </a:r>
            <a:r>
              <a:rPr lang="en-US" sz="2400" dirty="0" err="1"/>
              <a:t>Số</a:t>
            </a:r>
            <a:r>
              <a:rPr lang="vi-VN" sz="2400" dirty="0"/>
              <a:t> tiết</a:t>
            </a:r>
            <a:r>
              <a:rPr lang="en-US" sz="2400" dirty="0"/>
              <a:t>: 20; </a:t>
            </a:r>
            <a:r>
              <a:rPr lang="vi-VN" sz="2400" dirty="0"/>
              <a:t> LT: </a:t>
            </a:r>
            <a:r>
              <a:rPr lang="en-US" sz="2400" dirty="0" smtClean="0"/>
              <a:t>12</a:t>
            </a:r>
            <a:r>
              <a:rPr lang="vi-VN" sz="2400" dirty="0" smtClean="0"/>
              <a:t>; </a:t>
            </a:r>
            <a:r>
              <a:rPr lang="vi-VN" sz="2400" dirty="0"/>
              <a:t>TH: </a:t>
            </a:r>
            <a:r>
              <a:rPr lang="en-US" sz="2400" smtClean="0"/>
              <a:t>8</a:t>
            </a:r>
            <a:r>
              <a:rPr lang="vi-VN" sz="2400" smtClean="0"/>
              <a:t>)</a:t>
            </a:r>
            <a:endParaRPr lang="en-US" sz="2400" dirty="0"/>
          </a:p>
        </p:txBody>
      </p:sp>
      <p:sp>
        <p:nvSpPr>
          <p:cNvPr id="3" name="Content Placeholder 2"/>
          <p:cNvSpPr>
            <a:spLocks noGrp="1"/>
          </p:cNvSpPr>
          <p:nvPr>
            <p:ph idx="1"/>
          </p:nvPr>
        </p:nvSpPr>
        <p:spPr>
          <a:xfrm>
            <a:off x="457200" y="1981200"/>
            <a:ext cx="8229600" cy="4325112"/>
          </a:xfrm>
        </p:spPr>
        <p:txBody>
          <a:bodyPr>
            <a:noAutofit/>
          </a:bodyPr>
          <a:lstStyle/>
          <a:p>
            <a:pPr lvl="1"/>
            <a:r>
              <a:rPr lang="en-US" sz="2800" dirty="0" smtClean="0"/>
              <a:t>3.1.Giới </a:t>
            </a:r>
            <a:r>
              <a:rPr lang="en-US" sz="2800" dirty="0" err="1"/>
              <a:t>thiệu</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endParaRPr lang="en-US" dirty="0"/>
          </a:p>
          <a:p>
            <a:pPr lvl="1"/>
            <a:r>
              <a:rPr lang="en-US" sz="2800" dirty="0" smtClean="0"/>
              <a:t>3.2.Danh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đơn</a:t>
            </a:r>
            <a:endParaRPr lang="en-US" dirty="0"/>
          </a:p>
          <a:p>
            <a:pPr lvl="2"/>
            <a:r>
              <a:rPr lang="es-ES" dirty="0" smtClean="0"/>
              <a:t>3.2.1.Định </a:t>
            </a:r>
            <a:r>
              <a:rPr lang="es-ES" dirty="0" err="1"/>
              <a:t>nghĩa</a:t>
            </a:r>
            <a:r>
              <a:rPr lang="es-ES" dirty="0"/>
              <a:t> </a:t>
            </a:r>
            <a:r>
              <a:rPr lang="es-ES" dirty="0" err="1"/>
              <a:t>và</a:t>
            </a:r>
            <a:r>
              <a:rPr lang="es-ES" dirty="0"/>
              <a:t> </a:t>
            </a:r>
            <a:r>
              <a:rPr lang="es-ES" dirty="0" err="1"/>
              <a:t>các</a:t>
            </a:r>
            <a:r>
              <a:rPr lang="es-ES" dirty="0"/>
              <a:t> </a:t>
            </a:r>
            <a:r>
              <a:rPr lang="es-ES" dirty="0" err="1"/>
              <a:t>khái</a:t>
            </a:r>
            <a:r>
              <a:rPr lang="es-ES" dirty="0"/>
              <a:t> </a:t>
            </a:r>
            <a:r>
              <a:rPr lang="es-ES" dirty="0" err="1"/>
              <a:t>niệm</a:t>
            </a:r>
            <a:r>
              <a:rPr lang="es-ES" dirty="0"/>
              <a:t> </a:t>
            </a:r>
            <a:r>
              <a:rPr lang="es-ES" dirty="0" err="1"/>
              <a:t>cơ</a:t>
            </a:r>
            <a:r>
              <a:rPr lang="es-ES" dirty="0"/>
              <a:t> </a:t>
            </a:r>
            <a:r>
              <a:rPr lang="es-ES" dirty="0" err="1"/>
              <a:t>bản</a:t>
            </a:r>
            <a:endParaRPr lang="en-US" dirty="0"/>
          </a:p>
          <a:p>
            <a:pPr lvl="2"/>
            <a:r>
              <a:rPr lang="es-ES" dirty="0" smtClean="0"/>
              <a:t>3.2.2.Các </a:t>
            </a:r>
            <a:r>
              <a:rPr lang="es-ES" dirty="0" err="1"/>
              <a:t>ưu</a:t>
            </a:r>
            <a:r>
              <a:rPr lang="es-ES" dirty="0"/>
              <a:t> </a:t>
            </a:r>
            <a:r>
              <a:rPr lang="es-ES" dirty="0" err="1"/>
              <a:t>nhược</a:t>
            </a:r>
            <a:r>
              <a:rPr lang="es-ES" dirty="0"/>
              <a:t> </a:t>
            </a:r>
            <a:r>
              <a:rPr lang="es-ES" dirty="0" err="1"/>
              <a:t>điểm</a:t>
            </a:r>
            <a:r>
              <a:rPr lang="es-ES" dirty="0"/>
              <a:t> </a:t>
            </a:r>
            <a:r>
              <a:rPr lang="es-ES" dirty="0" err="1"/>
              <a:t>của</a:t>
            </a:r>
            <a:r>
              <a:rPr lang="es-ES" dirty="0"/>
              <a:t> </a:t>
            </a:r>
            <a:r>
              <a:rPr lang="es-ES" dirty="0" err="1"/>
              <a:t>danh</a:t>
            </a:r>
            <a:r>
              <a:rPr lang="es-ES" dirty="0"/>
              <a:t> </a:t>
            </a:r>
            <a:r>
              <a:rPr lang="es-ES" dirty="0" err="1"/>
              <a:t>sách</a:t>
            </a:r>
            <a:r>
              <a:rPr lang="es-ES" dirty="0"/>
              <a:t> </a:t>
            </a:r>
            <a:r>
              <a:rPr lang="es-ES" dirty="0" err="1"/>
              <a:t>liên</a:t>
            </a:r>
            <a:r>
              <a:rPr lang="es-ES" dirty="0"/>
              <a:t> </a:t>
            </a:r>
            <a:r>
              <a:rPr lang="es-ES" dirty="0" err="1"/>
              <a:t>kết</a:t>
            </a:r>
            <a:r>
              <a:rPr lang="es-ES" dirty="0"/>
              <a:t> </a:t>
            </a:r>
            <a:r>
              <a:rPr lang="es-ES" dirty="0" err="1"/>
              <a:t>đơn</a:t>
            </a:r>
            <a:r>
              <a:rPr lang="es-ES" dirty="0"/>
              <a:t>	</a:t>
            </a:r>
            <a:endParaRPr lang="en-US" dirty="0"/>
          </a:p>
          <a:p>
            <a:pPr lvl="2"/>
            <a:r>
              <a:rPr lang="es-ES" dirty="0" smtClean="0"/>
              <a:t>3.2.3.Các </a:t>
            </a:r>
            <a:r>
              <a:rPr lang="es-ES" dirty="0" err="1"/>
              <a:t>thao</a:t>
            </a:r>
            <a:r>
              <a:rPr lang="es-ES" dirty="0"/>
              <a:t> </a:t>
            </a:r>
            <a:r>
              <a:rPr lang="es-ES" dirty="0" err="1"/>
              <a:t>tác</a:t>
            </a:r>
            <a:r>
              <a:rPr lang="es-ES" dirty="0"/>
              <a:t> </a:t>
            </a:r>
            <a:r>
              <a:rPr lang="es-ES" dirty="0" err="1"/>
              <a:t>trên</a:t>
            </a:r>
            <a:r>
              <a:rPr lang="es-ES" dirty="0"/>
              <a:t> </a:t>
            </a:r>
            <a:r>
              <a:rPr lang="es-ES" dirty="0" err="1"/>
              <a:t>danh</a:t>
            </a:r>
            <a:r>
              <a:rPr lang="es-ES" dirty="0"/>
              <a:t> </a:t>
            </a:r>
            <a:r>
              <a:rPr lang="es-ES" dirty="0" err="1"/>
              <a:t>sách</a:t>
            </a:r>
            <a:r>
              <a:rPr lang="es-ES" dirty="0"/>
              <a:t> </a:t>
            </a:r>
            <a:r>
              <a:rPr lang="es-ES" dirty="0" err="1"/>
              <a:t>liên</a:t>
            </a:r>
            <a:r>
              <a:rPr lang="es-ES" dirty="0"/>
              <a:t> </a:t>
            </a:r>
            <a:r>
              <a:rPr lang="es-ES" dirty="0" err="1"/>
              <a:t>kết</a:t>
            </a:r>
            <a:r>
              <a:rPr lang="es-ES" dirty="0"/>
              <a:t> </a:t>
            </a:r>
            <a:r>
              <a:rPr lang="es-ES" dirty="0" err="1"/>
              <a:t>đơn</a:t>
            </a:r>
            <a:endParaRPr lang="en-US" dirty="0"/>
          </a:p>
          <a:p>
            <a:pPr lvl="1"/>
            <a:r>
              <a:rPr lang="en-US" sz="2800" dirty="0" smtClean="0"/>
              <a:t>3.3.Danh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kép</a:t>
            </a:r>
            <a:endParaRPr lang="en-US" dirty="0"/>
          </a:p>
          <a:p>
            <a:pPr lvl="2"/>
            <a:r>
              <a:rPr lang="en-US" dirty="0" smtClean="0"/>
              <a:t>3.3.1.Định </a:t>
            </a:r>
            <a:r>
              <a:rPr lang="en-US" dirty="0" err="1"/>
              <a:t>nghĩa</a:t>
            </a:r>
            <a:r>
              <a:rPr lang="en-US" dirty="0"/>
              <a:t> </a:t>
            </a:r>
            <a:r>
              <a:rPr lang="en-US" dirty="0" err="1"/>
              <a:t>và</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endParaRPr lang="en-US" dirty="0"/>
          </a:p>
          <a:p>
            <a:pPr lvl="2"/>
            <a:r>
              <a:rPr lang="en-US" dirty="0" smtClean="0"/>
              <a:t>3.3.2.Các </a:t>
            </a:r>
            <a:r>
              <a:rPr lang="en-US" dirty="0" err="1"/>
              <a:t>ưu</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kép</a:t>
            </a:r>
            <a:endParaRPr lang="en-US" dirty="0"/>
          </a:p>
          <a:p>
            <a:pPr lvl="2"/>
            <a:r>
              <a:rPr lang="en-US" dirty="0" smtClean="0"/>
              <a:t>3.3.3.Các </a:t>
            </a:r>
            <a:r>
              <a:rPr lang="en-US" dirty="0" err="1"/>
              <a:t>thao</a:t>
            </a:r>
            <a:r>
              <a:rPr lang="en-US" dirty="0"/>
              <a:t> </a:t>
            </a:r>
            <a:r>
              <a:rPr lang="en-US" dirty="0" err="1"/>
              <a:t>tác</a:t>
            </a:r>
            <a:r>
              <a:rPr lang="en-US" dirty="0"/>
              <a:t> </a:t>
            </a:r>
            <a:r>
              <a:rPr lang="en-US" dirty="0" err="1"/>
              <a:t>trên</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kép</a:t>
            </a:r>
            <a:endParaRPr lang="en-US" dirty="0"/>
          </a:p>
          <a:p>
            <a:pPr lvl="1"/>
            <a:r>
              <a:rPr lang="en-US" sz="2800" dirty="0" smtClean="0"/>
              <a:t>3.4.Danh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smtClean="0"/>
              <a:t>vòng</a:t>
            </a:r>
            <a:endParaRPr lang="en-US" dirty="0"/>
          </a:p>
        </p:txBody>
      </p:sp>
      <p:sp>
        <p:nvSpPr>
          <p:cNvPr id="4" name="Slide Number Placeholder 3"/>
          <p:cNvSpPr>
            <a:spLocks noGrp="1"/>
          </p:cNvSpPr>
          <p:nvPr>
            <p:ph type="sldNum" sz="quarter" idx="12"/>
          </p:nvPr>
        </p:nvSpPr>
        <p:spPr/>
        <p:txBody>
          <a:bodyPr/>
          <a:lstStyle/>
          <a:p>
            <a:fld id="{3A901CDF-9DA1-4D44-A22F-A8881224B900}" type="slidenum">
              <a:rPr lang="en-US" smtClean="0"/>
              <a:t>11</a:t>
            </a:fld>
            <a:endParaRPr lang="en-US"/>
          </a:p>
        </p:txBody>
      </p:sp>
    </p:spTree>
    <p:extLst>
      <p:ext uri="{BB962C8B-B14F-4D97-AF65-F5344CB8AC3E}">
        <p14:creationId xmlns:p14="http://schemas.microsoft.com/office/powerpoint/2010/main" val="68695803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style>
          <a:lnRef idx="1">
            <a:schemeClr val="accent2"/>
          </a:lnRef>
          <a:fillRef idx="2">
            <a:schemeClr val="accent2"/>
          </a:fillRef>
          <a:effectRef idx="1">
            <a:schemeClr val="accent2"/>
          </a:effectRef>
          <a:fontRef idx="minor">
            <a:schemeClr val="dk1"/>
          </a:fontRef>
        </p:style>
        <p:txBody>
          <a:bodyPr/>
          <a:lstStyle/>
          <a:p>
            <a:r>
              <a:rPr lang="en-US" dirty="0" smtClean="0"/>
              <a:t>3.1.Giới </a:t>
            </a:r>
            <a:r>
              <a:rPr lang="en-US" dirty="0" err="1" smtClean="0"/>
              <a:t>thiệu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endParaRPr lang="en-US" dirty="0"/>
          </a:p>
        </p:txBody>
      </p:sp>
      <p:sp>
        <p:nvSpPr>
          <p:cNvPr id="3" name="Content Placeholder 2"/>
          <p:cNvSpPr>
            <a:spLocks noGrp="1"/>
          </p:cNvSpPr>
          <p:nvPr>
            <p:ph idx="1"/>
          </p:nvPr>
        </p:nvSpPr>
        <p:spPr>
          <a:xfrm>
            <a:off x="457200" y="1676400"/>
            <a:ext cx="8229600" cy="4325112"/>
          </a:xfrm>
        </p:spPr>
        <p:txBody>
          <a:bodyPr>
            <a:noAutofit/>
          </a:bodyPr>
          <a:lstStyle/>
          <a:p>
            <a:pPr>
              <a:lnSpc>
                <a:spcPct val="90000"/>
              </a:lnSpc>
              <a:spcBef>
                <a:spcPct val="50000"/>
              </a:spcBef>
            </a:pPr>
            <a:r>
              <a:rPr lang="en-US" dirty="0" err="1">
                <a:solidFill>
                  <a:srgbClr val="080808"/>
                </a:solidFill>
              </a:rPr>
              <a:t>Danh</a:t>
            </a:r>
            <a:r>
              <a:rPr lang="en-US" dirty="0">
                <a:solidFill>
                  <a:srgbClr val="080808"/>
                </a:solidFill>
                <a:latin typeface="VNI-Times" pitchFamily="2" charset="0"/>
              </a:rPr>
              <a:t> </a:t>
            </a:r>
            <a:r>
              <a:rPr lang="en-US" dirty="0" err="1">
                <a:solidFill>
                  <a:srgbClr val="080808"/>
                </a:solidFill>
              </a:rPr>
              <a:t>sách</a:t>
            </a:r>
            <a:r>
              <a:rPr lang="en-US" dirty="0">
                <a:solidFill>
                  <a:srgbClr val="080808"/>
                </a:solidFill>
                <a:latin typeface="VNI-Times" pitchFamily="2" charset="0"/>
              </a:rPr>
              <a:t> = </a:t>
            </a:r>
            <a:r>
              <a:rPr lang="en-US" dirty="0" smtClean="0">
                <a:solidFill>
                  <a:srgbClr val="080808"/>
                </a:solidFill>
                <a:latin typeface="VNI-Times" pitchFamily="2" charset="0"/>
              </a:rPr>
              <a:t>{</a:t>
            </a:r>
            <a:r>
              <a:rPr lang="en-US" dirty="0" err="1" smtClean="0">
                <a:solidFill>
                  <a:srgbClr val="080808"/>
                </a:solidFill>
              </a:rPr>
              <a:t>các</a:t>
            </a:r>
            <a:r>
              <a:rPr lang="en-US" dirty="0" smtClean="0">
                <a:solidFill>
                  <a:srgbClr val="080808"/>
                </a:solidFill>
                <a:latin typeface="VNI-Times" pitchFamily="2" charset="0"/>
              </a:rPr>
              <a:t> </a:t>
            </a:r>
            <a:r>
              <a:rPr lang="en-US" dirty="0" err="1">
                <a:solidFill>
                  <a:srgbClr val="080808"/>
                </a:solidFill>
              </a:rPr>
              <a:t>phần</a:t>
            </a:r>
            <a:r>
              <a:rPr lang="en-US" dirty="0">
                <a:solidFill>
                  <a:srgbClr val="080808"/>
                </a:solidFill>
                <a:latin typeface="VNI-Times" pitchFamily="2" charset="0"/>
              </a:rPr>
              <a:t> </a:t>
            </a:r>
            <a:r>
              <a:rPr lang="en-US" dirty="0" err="1">
                <a:solidFill>
                  <a:srgbClr val="080808"/>
                </a:solidFill>
              </a:rPr>
              <a:t>tử</a:t>
            </a:r>
            <a:r>
              <a:rPr lang="en-US" dirty="0">
                <a:solidFill>
                  <a:srgbClr val="080808"/>
                </a:solidFill>
                <a:latin typeface="VNI-Times" pitchFamily="2" charset="0"/>
              </a:rPr>
              <a:t> </a:t>
            </a:r>
            <a:r>
              <a:rPr lang="en-US" dirty="0" err="1">
                <a:solidFill>
                  <a:srgbClr val="080808"/>
                </a:solidFill>
              </a:rPr>
              <a:t>có</a:t>
            </a:r>
            <a:r>
              <a:rPr lang="en-US" dirty="0">
                <a:solidFill>
                  <a:srgbClr val="080808"/>
                </a:solidFill>
                <a:latin typeface="VNI-Times" pitchFamily="2" charset="0"/>
              </a:rPr>
              <a:t> </a:t>
            </a:r>
            <a:r>
              <a:rPr lang="en-US" dirty="0" err="1">
                <a:solidFill>
                  <a:srgbClr val="080808"/>
                </a:solidFill>
              </a:rPr>
              <a:t>cùng</a:t>
            </a:r>
            <a:r>
              <a:rPr lang="en-US" dirty="0">
                <a:solidFill>
                  <a:srgbClr val="080808"/>
                </a:solidFill>
                <a:latin typeface="VNI-Times" pitchFamily="2" charset="0"/>
              </a:rPr>
              <a:t> </a:t>
            </a:r>
            <a:r>
              <a:rPr lang="en-US" dirty="0" err="1">
                <a:solidFill>
                  <a:srgbClr val="080808"/>
                </a:solidFill>
              </a:rPr>
              <a:t>kiểu</a:t>
            </a:r>
            <a:r>
              <a:rPr lang="en-US" dirty="0">
                <a:solidFill>
                  <a:srgbClr val="080808"/>
                </a:solidFill>
                <a:latin typeface="VNI-Times" pitchFamily="2" charset="0"/>
              </a:rPr>
              <a:t>}</a:t>
            </a:r>
          </a:p>
          <a:p>
            <a:pPr>
              <a:lnSpc>
                <a:spcPct val="90000"/>
              </a:lnSpc>
              <a:spcBef>
                <a:spcPct val="50000"/>
              </a:spcBef>
            </a:pPr>
            <a:r>
              <a:rPr lang="en-US" dirty="0" err="1">
                <a:solidFill>
                  <a:srgbClr val="080808"/>
                </a:solidFill>
              </a:rPr>
              <a:t>Danh</a:t>
            </a:r>
            <a:r>
              <a:rPr lang="en-US" dirty="0">
                <a:solidFill>
                  <a:srgbClr val="080808"/>
                </a:solidFill>
                <a:latin typeface="VNI-Times" pitchFamily="2" charset="0"/>
              </a:rPr>
              <a:t> </a:t>
            </a:r>
            <a:r>
              <a:rPr lang="en-US" dirty="0" err="1">
                <a:solidFill>
                  <a:srgbClr val="080808"/>
                </a:solidFill>
              </a:rPr>
              <a:t>sách</a:t>
            </a:r>
            <a:r>
              <a:rPr lang="en-US" dirty="0">
                <a:solidFill>
                  <a:srgbClr val="080808"/>
                </a:solidFill>
                <a:latin typeface="VNI-Times" pitchFamily="2" charset="0"/>
              </a:rPr>
              <a:t> </a:t>
            </a:r>
            <a:r>
              <a:rPr lang="en-US" dirty="0" err="1">
                <a:solidFill>
                  <a:srgbClr val="080808"/>
                </a:solidFill>
              </a:rPr>
              <a:t>là</a:t>
            </a:r>
            <a:r>
              <a:rPr lang="en-US" dirty="0">
                <a:solidFill>
                  <a:srgbClr val="080808"/>
                </a:solidFill>
                <a:latin typeface="VNI-Times" pitchFamily="2" charset="0"/>
              </a:rPr>
              <a:t> </a:t>
            </a:r>
            <a:r>
              <a:rPr lang="en-US" dirty="0" err="1">
                <a:solidFill>
                  <a:srgbClr val="080808"/>
                </a:solidFill>
              </a:rPr>
              <a:t>một</a:t>
            </a:r>
            <a:r>
              <a:rPr lang="en-US" dirty="0">
                <a:solidFill>
                  <a:srgbClr val="080808"/>
                </a:solidFill>
                <a:latin typeface="VNI-Times" pitchFamily="2" charset="0"/>
              </a:rPr>
              <a:t> </a:t>
            </a:r>
            <a:r>
              <a:rPr lang="en-US" dirty="0" err="1">
                <a:solidFill>
                  <a:srgbClr val="080808"/>
                </a:solidFill>
              </a:rPr>
              <a:t>kiểu</a:t>
            </a:r>
            <a:r>
              <a:rPr lang="en-US" dirty="0">
                <a:solidFill>
                  <a:srgbClr val="080808"/>
                </a:solidFill>
                <a:latin typeface="VNI-Times" pitchFamily="2" charset="0"/>
              </a:rPr>
              <a:t> </a:t>
            </a:r>
            <a:r>
              <a:rPr lang="en-US" dirty="0" err="1">
                <a:solidFill>
                  <a:srgbClr val="080808"/>
                </a:solidFill>
              </a:rPr>
              <a:t>dữ</a:t>
            </a:r>
            <a:r>
              <a:rPr lang="en-US" dirty="0">
                <a:solidFill>
                  <a:srgbClr val="080808"/>
                </a:solidFill>
                <a:latin typeface="VNI-Times" pitchFamily="2" charset="0"/>
              </a:rPr>
              <a:t> </a:t>
            </a:r>
            <a:r>
              <a:rPr lang="en-US" dirty="0" err="1">
                <a:solidFill>
                  <a:srgbClr val="080808"/>
                </a:solidFill>
              </a:rPr>
              <a:t>liệu</a:t>
            </a:r>
            <a:r>
              <a:rPr lang="en-US" dirty="0">
                <a:solidFill>
                  <a:srgbClr val="080808"/>
                </a:solidFill>
                <a:latin typeface="VNI-Times" pitchFamily="2" charset="0"/>
              </a:rPr>
              <a:t> </a:t>
            </a:r>
            <a:r>
              <a:rPr lang="en-US" dirty="0" err="1">
                <a:solidFill>
                  <a:srgbClr val="080808"/>
                </a:solidFill>
              </a:rPr>
              <a:t>tuyến</a:t>
            </a:r>
            <a:r>
              <a:rPr lang="en-US" dirty="0">
                <a:solidFill>
                  <a:srgbClr val="080808"/>
                </a:solidFill>
                <a:latin typeface="VNI-Times" pitchFamily="2" charset="0"/>
              </a:rPr>
              <a:t> </a:t>
            </a:r>
            <a:r>
              <a:rPr lang="en-US" dirty="0" err="1" smtClean="0">
                <a:solidFill>
                  <a:srgbClr val="080808"/>
                </a:solidFill>
              </a:rPr>
              <a:t>tính</a:t>
            </a:r>
            <a:r>
              <a:rPr lang="en-US" dirty="0" smtClean="0">
                <a:solidFill>
                  <a:srgbClr val="080808"/>
                </a:solidFill>
                <a:latin typeface="VNI-Times" pitchFamily="2" charset="0"/>
              </a:rPr>
              <a:t>:</a:t>
            </a:r>
            <a:endParaRPr lang="en-US" dirty="0">
              <a:solidFill>
                <a:srgbClr val="080808"/>
              </a:solidFill>
              <a:latin typeface="VNI-Times" pitchFamily="2" charset="0"/>
            </a:endParaRPr>
          </a:p>
          <a:p>
            <a:pPr lvl="1">
              <a:lnSpc>
                <a:spcPct val="90000"/>
              </a:lnSpc>
              <a:spcBef>
                <a:spcPct val="50000"/>
              </a:spcBef>
              <a:buFont typeface="Wingdings" pitchFamily="2" charset="2"/>
              <a:buChar char="§"/>
            </a:pPr>
            <a:r>
              <a:rPr lang="en-US" sz="2400" dirty="0" err="1">
                <a:solidFill>
                  <a:schemeClr val="accent6">
                    <a:lumMod val="75000"/>
                  </a:schemeClr>
                </a:solidFill>
              </a:rPr>
              <a:t>Mỗi</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phần</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tử</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có</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nhiều</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nhất</a:t>
            </a:r>
            <a:r>
              <a:rPr lang="en-US" sz="2400" dirty="0">
                <a:solidFill>
                  <a:schemeClr val="accent6">
                    <a:lumMod val="75000"/>
                  </a:schemeClr>
                </a:solidFill>
                <a:latin typeface="VNI-Times" pitchFamily="2" charset="0"/>
              </a:rPr>
              <a:t> 1 </a:t>
            </a:r>
            <a:r>
              <a:rPr lang="en-US" sz="2400" dirty="0" err="1">
                <a:solidFill>
                  <a:schemeClr val="accent6">
                    <a:lumMod val="75000"/>
                  </a:schemeClr>
                </a:solidFill>
              </a:rPr>
              <a:t>phần</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tử</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đứng</a:t>
            </a:r>
            <a:r>
              <a:rPr lang="en-US" sz="2400" dirty="0">
                <a:solidFill>
                  <a:schemeClr val="accent6">
                    <a:lumMod val="75000"/>
                  </a:schemeClr>
                </a:solidFill>
              </a:rPr>
              <a:t> </a:t>
            </a:r>
            <a:r>
              <a:rPr lang="en-US" sz="2400" dirty="0" err="1">
                <a:solidFill>
                  <a:schemeClr val="accent6">
                    <a:lumMod val="75000"/>
                  </a:schemeClr>
                </a:solidFill>
              </a:rPr>
              <a:t>liền</a:t>
            </a:r>
            <a:r>
              <a:rPr lang="en-US" sz="2400" dirty="0">
                <a:solidFill>
                  <a:schemeClr val="accent6">
                    <a:lumMod val="75000"/>
                  </a:schemeClr>
                </a:solidFill>
              </a:rPr>
              <a:t> </a:t>
            </a:r>
            <a:r>
              <a:rPr lang="en-US" sz="2400" dirty="0" err="1">
                <a:solidFill>
                  <a:schemeClr val="accent6">
                    <a:lumMod val="75000"/>
                  </a:schemeClr>
                </a:solidFill>
              </a:rPr>
              <a:t>trước</a:t>
            </a:r>
            <a:r>
              <a:rPr lang="en-US" sz="2400" dirty="0">
                <a:solidFill>
                  <a:schemeClr val="accent6">
                    <a:lumMod val="75000"/>
                  </a:schemeClr>
                </a:solidFill>
              </a:rPr>
              <a:t>.</a:t>
            </a:r>
          </a:p>
          <a:p>
            <a:pPr lvl="1">
              <a:lnSpc>
                <a:spcPct val="90000"/>
              </a:lnSpc>
              <a:spcBef>
                <a:spcPct val="50000"/>
              </a:spcBef>
              <a:buFont typeface="Wingdings" pitchFamily="2" charset="2"/>
              <a:buChar char="§"/>
            </a:pPr>
            <a:r>
              <a:rPr lang="en-US" sz="2400" dirty="0" err="1">
                <a:solidFill>
                  <a:schemeClr val="accent6">
                    <a:lumMod val="75000"/>
                  </a:schemeClr>
                </a:solidFill>
              </a:rPr>
              <a:t>Mỗi</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phần</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tử</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có</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nhiều</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nhất</a:t>
            </a:r>
            <a:r>
              <a:rPr lang="en-US" sz="2400" dirty="0">
                <a:solidFill>
                  <a:schemeClr val="accent6">
                    <a:lumMod val="75000"/>
                  </a:schemeClr>
                </a:solidFill>
                <a:latin typeface="VNI-Times" pitchFamily="2" charset="0"/>
              </a:rPr>
              <a:t> 1 </a:t>
            </a:r>
            <a:r>
              <a:rPr lang="en-US" sz="2400" dirty="0" err="1">
                <a:solidFill>
                  <a:schemeClr val="accent6">
                    <a:lumMod val="75000"/>
                  </a:schemeClr>
                </a:solidFill>
              </a:rPr>
              <a:t>phần</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tử</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đứng</a:t>
            </a:r>
            <a:r>
              <a:rPr lang="en-US" sz="2400" dirty="0">
                <a:solidFill>
                  <a:schemeClr val="accent6">
                    <a:lumMod val="75000"/>
                  </a:schemeClr>
                </a:solidFill>
              </a:rPr>
              <a:t> </a:t>
            </a:r>
            <a:r>
              <a:rPr lang="en-US" sz="2400" dirty="0" err="1">
                <a:solidFill>
                  <a:schemeClr val="accent6">
                    <a:lumMod val="75000"/>
                  </a:schemeClr>
                </a:solidFill>
              </a:rPr>
              <a:t>liền</a:t>
            </a:r>
            <a:r>
              <a:rPr lang="en-US" sz="2400" dirty="0">
                <a:solidFill>
                  <a:schemeClr val="accent6">
                    <a:lumMod val="75000"/>
                  </a:schemeClr>
                </a:solidFill>
              </a:rPr>
              <a:t> </a:t>
            </a:r>
            <a:r>
              <a:rPr lang="en-US" sz="2400" dirty="0" err="1">
                <a:solidFill>
                  <a:schemeClr val="accent6">
                    <a:lumMod val="75000"/>
                  </a:schemeClr>
                </a:solidFill>
              </a:rPr>
              <a:t>sau</a:t>
            </a:r>
            <a:r>
              <a:rPr lang="en-US" sz="2400" dirty="0">
                <a:solidFill>
                  <a:schemeClr val="accent6">
                    <a:lumMod val="75000"/>
                  </a:schemeClr>
                </a:solidFill>
              </a:rPr>
              <a:t>.</a:t>
            </a:r>
          </a:p>
          <a:p>
            <a:pPr>
              <a:lnSpc>
                <a:spcPct val="90000"/>
              </a:lnSpc>
              <a:spcBef>
                <a:spcPct val="50000"/>
              </a:spcBef>
            </a:pPr>
            <a:r>
              <a:rPr lang="en-US" dirty="0" err="1">
                <a:solidFill>
                  <a:srgbClr val="080808"/>
                </a:solidFill>
              </a:rPr>
              <a:t>Là</a:t>
            </a:r>
            <a:r>
              <a:rPr lang="en-US" dirty="0">
                <a:solidFill>
                  <a:srgbClr val="080808"/>
                </a:solidFill>
                <a:latin typeface="VNI-Times" pitchFamily="2" charset="0"/>
              </a:rPr>
              <a:t> </a:t>
            </a:r>
            <a:r>
              <a:rPr lang="en-US" dirty="0" err="1">
                <a:solidFill>
                  <a:srgbClr val="080808"/>
                </a:solidFill>
              </a:rPr>
              <a:t>kiểu</a:t>
            </a:r>
            <a:r>
              <a:rPr lang="en-US" dirty="0">
                <a:solidFill>
                  <a:srgbClr val="080808"/>
                </a:solidFill>
                <a:latin typeface="VNI-Times" pitchFamily="2" charset="0"/>
              </a:rPr>
              <a:t> </a:t>
            </a:r>
            <a:r>
              <a:rPr lang="en-US" dirty="0" err="1">
                <a:solidFill>
                  <a:srgbClr val="080808"/>
                </a:solidFill>
              </a:rPr>
              <a:t>dữ</a:t>
            </a:r>
            <a:r>
              <a:rPr lang="en-US" dirty="0">
                <a:solidFill>
                  <a:srgbClr val="080808"/>
                </a:solidFill>
                <a:latin typeface="VNI-Times" pitchFamily="2" charset="0"/>
              </a:rPr>
              <a:t> </a:t>
            </a:r>
            <a:r>
              <a:rPr lang="en-US" dirty="0" err="1">
                <a:solidFill>
                  <a:srgbClr val="080808"/>
                </a:solidFill>
              </a:rPr>
              <a:t>liệu</a:t>
            </a:r>
            <a:r>
              <a:rPr lang="en-US" dirty="0">
                <a:solidFill>
                  <a:srgbClr val="080808"/>
                </a:solidFill>
                <a:latin typeface="VNI-Times" pitchFamily="2" charset="0"/>
              </a:rPr>
              <a:t> </a:t>
            </a:r>
            <a:r>
              <a:rPr lang="en-US" dirty="0" err="1">
                <a:solidFill>
                  <a:srgbClr val="080808"/>
                </a:solidFill>
              </a:rPr>
              <a:t>quen</a:t>
            </a:r>
            <a:r>
              <a:rPr lang="en-US" dirty="0">
                <a:solidFill>
                  <a:srgbClr val="080808"/>
                </a:solidFill>
                <a:latin typeface="VNI-Times" pitchFamily="2" charset="0"/>
              </a:rPr>
              <a:t> </a:t>
            </a:r>
            <a:r>
              <a:rPr lang="en-US" dirty="0" err="1">
                <a:solidFill>
                  <a:srgbClr val="080808"/>
                </a:solidFill>
              </a:rPr>
              <a:t>thuộc</a:t>
            </a:r>
            <a:r>
              <a:rPr lang="en-US" dirty="0">
                <a:solidFill>
                  <a:srgbClr val="080808"/>
                </a:solidFill>
                <a:latin typeface="VNI-Times" pitchFamily="2" charset="0"/>
              </a:rPr>
              <a:t> </a:t>
            </a:r>
            <a:r>
              <a:rPr lang="en-US" dirty="0" err="1">
                <a:solidFill>
                  <a:srgbClr val="080808"/>
                </a:solidFill>
              </a:rPr>
              <a:t>trong</a:t>
            </a:r>
            <a:r>
              <a:rPr lang="en-US" dirty="0">
                <a:solidFill>
                  <a:srgbClr val="080808"/>
                </a:solidFill>
                <a:latin typeface="VNI-Times" pitchFamily="2" charset="0"/>
              </a:rPr>
              <a:t> </a:t>
            </a:r>
            <a:r>
              <a:rPr lang="en-US" dirty="0" err="1">
                <a:solidFill>
                  <a:srgbClr val="080808"/>
                </a:solidFill>
              </a:rPr>
              <a:t>thực</a:t>
            </a:r>
            <a:r>
              <a:rPr lang="en-US" dirty="0">
                <a:solidFill>
                  <a:srgbClr val="080808"/>
                </a:solidFill>
                <a:latin typeface="VNI-Times" pitchFamily="2" charset="0"/>
              </a:rPr>
              <a:t> </a:t>
            </a:r>
            <a:r>
              <a:rPr lang="en-US" dirty="0" err="1">
                <a:solidFill>
                  <a:srgbClr val="080808"/>
                </a:solidFill>
              </a:rPr>
              <a:t>tế</a:t>
            </a:r>
            <a:r>
              <a:rPr lang="en-US" dirty="0">
                <a:solidFill>
                  <a:srgbClr val="080808"/>
                </a:solidFill>
                <a:latin typeface="VNI-Times" pitchFamily="2" charset="0"/>
              </a:rPr>
              <a:t> :</a:t>
            </a:r>
          </a:p>
          <a:p>
            <a:pPr lvl="1">
              <a:lnSpc>
                <a:spcPct val="90000"/>
              </a:lnSpc>
              <a:spcBef>
                <a:spcPct val="50000"/>
              </a:spcBef>
              <a:buFont typeface="Wingdings" pitchFamily="2" charset="2"/>
              <a:buChar char="§"/>
            </a:pPr>
            <a:r>
              <a:rPr lang="en-US" sz="2400" dirty="0" err="1">
                <a:solidFill>
                  <a:schemeClr val="accent6">
                    <a:lumMod val="75000"/>
                  </a:schemeClr>
                </a:solidFill>
              </a:rPr>
              <a:t>Danh</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sách</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học</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sinh</a:t>
            </a:r>
            <a:endParaRPr lang="en-US" sz="2400" dirty="0">
              <a:solidFill>
                <a:schemeClr val="accent6">
                  <a:lumMod val="75000"/>
                </a:schemeClr>
              </a:solidFill>
            </a:endParaRPr>
          </a:p>
          <a:p>
            <a:pPr lvl="1">
              <a:lnSpc>
                <a:spcPct val="90000"/>
              </a:lnSpc>
              <a:spcBef>
                <a:spcPct val="50000"/>
              </a:spcBef>
              <a:buFont typeface="Wingdings" pitchFamily="2" charset="2"/>
              <a:buChar char="§"/>
            </a:pPr>
            <a:r>
              <a:rPr lang="en-US" sz="2400" dirty="0" err="1">
                <a:solidFill>
                  <a:schemeClr val="accent6">
                    <a:lumMod val="75000"/>
                  </a:schemeClr>
                </a:solidFill>
              </a:rPr>
              <a:t>Danh</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mục</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sách</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trong</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thư</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viện</a:t>
            </a:r>
            <a:endParaRPr lang="en-US" sz="2400" dirty="0">
              <a:solidFill>
                <a:schemeClr val="accent6">
                  <a:lumMod val="75000"/>
                </a:schemeClr>
              </a:solidFill>
            </a:endParaRPr>
          </a:p>
          <a:p>
            <a:pPr lvl="1">
              <a:lnSpc>
                <a:spcPct val="90000"/>
              </a:lnSpc>
              <a:spcBef>
                <a:spcPct val="50000"/>
              </a:spcBef>
              <a:buFont typeface="Wingdings" pitchFamily="2" charset="2"/>
              <a:buChar char="§"/>
            </a:pPr>
            <a:r>
              <a:rPr lang="en-US" sz="2400" dirty="0" err="1">
                <a:solidFill>
                  <a:schemeClr val="accent6">
                    <a:lumMod val="75000"/>
                  </a:schemeClr>
                </a:solidFill>
              </a:rPr>
              <a:t>Danh</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bạ</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điện</a:t>
            </a:r>
            <a:r>
              <a:rPr lang="en-US" sz="2400" dirty="0">
                <a:solidFill>
                  <a:schemeClr val="accent6">
                    <a:lumMod val="75000"/>
                  </a:schemeClr>
                </a:solidFill>
                <a:latin typeface="VNI-Times" pitchFamily="2" charset="0"/>
              </a:rPr>
              <a:t> </a:t>
            </a:r>
            <a:r>
              <a:rPr lang="en-US" sz="2400" dirty="0" err="1">
                <a:solidFill>
                  <a:schemeClr val="accent6">
                    <a:lumMod val="75000"/>
                  </a:schemeClr>
                </a:solidFill>
              </a:rPr>
              <a:t>thoại</a:t>
            </a:r>
            <a:endParaRPr lang="en-US" sz="2400" dirty="0">
              <a:solidFill>
                <a:schemeClr val="accent6">
                  <a:lumMod val="75000"/>
                </a:schemeClr>
              </a:solidFill>
            </a:endParaRPr>
          </a:p>
          <a:p>
            <a:pPr lvl="1">
              <a:lnSpc>
                <a:spcPct val="90000"/>
              </a:lnSpc>
              <a:spcBef>
                <a:spcPct val="50000"/>
              </a:spcBef>
              <a:buFont typeface="Wingdings" pitchFamily="2" charset="2"/>
              <a:buChar char="§"/>
            </a:pPr>
            <a:r>
              <a:rPr lang="en-US" sz="2400" dirty="0" err="1">
                <a:solidFill>
                  <a:schemeClr val="accent6">
                    <a:lumMod val="75000"/>
                  </a:schemeClr>
                </a:solidFill>
              </a:rPr>
              <a:t>Danh</a:t>
            </a:r>
            <a:r>
              <a:rPr lang="en-US" sz="2400" dirty="0">
                <a:solidFill>
                  <a:schemeClr val="accent6">
                    <a:lumMod val="75000"/>
                  </a:schemeClr>
                </a:solidFill>
              </a:rPr>
              <a:t> </a:t>
            </a:r>
            <a:r>
              <a:rPr lang="en-US" sz="2400" dirty="0" err="1">
                <a:solidFill>
                  <a:schemeClr val="accent6">
                    <a:lumMod val="75000"/>
                  </a:schemeClr>
                </a:solidFill>
              </a:rPr>
              <a:t>sách</a:t>
            </a:r>
            <a:r>
              <a:rPr lang="en-US" sz="2400" dirty="0">
                <a:solidFill>
                  <a:schemeClr val="accent6">
                    <a:lumMod val="75000"/>
                  </a:schemeClr>
                </a:solidFill>
              </a:rPr>
              <a:t> </a:t>
            </a:r>
            <a:r>
              <a:rPr lang="en-US" sz="2400" dirty="0" err="1">
                <a:solidFill>
                  <a:schemeClr val="accent6">
                    <a:lumMod val="75000"/>
                  </a:schemeClr>
                </a:solidFill>
              </a:rPr>
              <a:t>các</a:t>
            </a:r>
            <a:r>
              <a:rPr lang="en-US" sz="2400" dirty="0">
                <a:solidFill>
                  <a:schemeClr val="accent6">
                    <a:lumMod val="75000"/>
                  </a:schemeClr>
                </a:solidFill>
              </a:rPr>
              <a:t> </a:t>
            </a:r>
            <a:r>
              <a:rPr lang="en-US" sz="2400" dirty="0" err="1">
                <a:solidFill>
                  <a:schemeClr val="accent6">
                    <a:lumMod val="75000"/>
                  </a:schemeClr>
                </a:solidFill>
              </a:rPr>
              <a:t>nhân</a:t>
            </a:r>
            <a:r>
              <a:rPr lang="en-US" sz="2400" dirty="0">
                <a:solidFill>
                  <a:schemeClr val="accent6">
                    <a:lumMod val="75000"/>
                  </a:schemeClr>
                </a:solidFill>
              </a:rPr>
              <a:t> </a:t>
            </a:r>
            <a:r>
              <a:rPr lang="en-US" sz="2400" dirty="0" err="1">
                <a:solidFill>
                  <a:schemeClr val="accent6">
                    <a:lumMod val="75000"/>
                  </a:schemeClr>
                </a:solidFill>
              </a:rPr>
              <a:t>viên</a:t>
            </a:r>
            <a:r>
              <a:rPr lang="en-US" sz="2400" dirty="0">
                <a:solidFill>
                  <a:schemeClr val="accent6">
                    <a:lumMod val="75000"/>
                  </a:schemeClr>
                </a:solidFill>
              </a:rPr>
              <a:t> </a:t>
            </a:r>
            <a:r>
              <a:rPr lang="en-US" sz="2400" dirty="0" err="1">
                <a:solidFill>
                  <a:schemeClr val="accent6">
                    <a:lumMod val="75000"/>
                  </a:schemeClr>
                </a:solidFill>
              </a:rPr>
              <a:t>trong</a:t>
            </a:r>
            <a:r>
              <a:rPr lang="en-US" sz="2400" dirty="0">
                <a:solidFill>
                  <a:schemeClr val="accent6">
                    <a:lumMod val="75000"/>
                  </a:schemeClr>
                </a:solidFill>
              </a:rPr>
              <a:t> </a:t>
            </a:r>
            <a:r>
              <a:rPr lang="en-US" sz="2400" dirty="0" err="1">
                <a:solidFill>
                  <a:schemeClr val="accent6">
                    <a:lumMod val="75000"/>
                  </a:schemeClr>
                </a:solidFill>
              </a:rPr>
              <a:t>công</a:t>
            </a:r>
            <a:r>
              <a:rPr lang="en-US" sz="2400" dirty="0">
                <a:solidFill>
                  <a:schemeClr val="accent6">
                    <a:lumMod val="75000"/>
                  </a:schemeClr>
                </a:solidFill>
              </a:rPr>
              <a:t> </a:t>
            </a:r>
            <a:r>
              <a:rPr lang="en-US" sz="2400" dirty="0" err="1" smtClean="0">
                <a:solidFill>
                  <a:schemeClr val="accent6">
                    <a:lumMod val="75000"/>
                  </a:schemeClr>
                </a:solidFill>
              </a:rPr>
              <a:t>ty</a:t>
            </a:r>
            <a:endParaRPr lang="en-US" sz="2400" dirty="0" smtClean="0">
              <a:solidFill>
                <a:schemeClr val="accent6">
                  <a:lumMod val="75000"/>
                </a:schemeClr>
              </a:solidFill>
            </a:endParaRPr>
          </a:p>
          <a:p>
            <a:pPr lvl="1">
              <a:lnSpc>
                <a:spcPct val="90000"/>
              </a:lnSpc>
              <a:spcBef>
                <a:spcPct val="50000"/>
              </a:spcBef>
              <a:buFont typeface="Wingdings" pitchFamily="2" charset="2"/>
              <a:buChar char="§"/>
            </a:pPr>
            <a:r>
              <a:rPr lang="en-US" sz="2400" dirty="0" smtClean="0">
                <a:solidFill>
                  <a:schemeClr val="accent6">
                    <a:lumMod val="75000"/>
                  </a:schemeClr>
                </a:solidFill>
              </a:rPr>
              <a:t>…</a:t>
            </a:r>
            <a:endParaRPr lang="en-US" sz="24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3A901CDF-9DA1-4D44-A22F-A8881224B900}" type="slidenum">
              <a:rPr lang="en-US" smtClean="0"/>
              <a:t>12</a:t>
            </a:fld>
            <a:endParaRPr lang="en-US"/>
          </a:p>
        </p:txBody>
      </p:sp>
    </p:spTree>
    <p:extLst>
      <p:ext uri="{BB962C8B-B14F-4D97-AF65-F5344CB8AC3E}">
        <p14:creationId xmlns:p14="http://schemas.microsoft.com/office/powerpoint/2010/main" val="106302796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p:cNvSpPr>
            <a:spLocks noGrp="1" noChangeArrowheads="1"/>
          </p:cNvSpPr>
          <p:nvPr>
            <p:ph type="body" idx="1"/>
          </p:nvPr>
        </p:nvSpPr>
        <p:spPr>
          <a:xfrm>
            <a:off x="716574" y="1751013"/>
            <a:ext cx="8109438" cy="4954587"/>
          </a:xfrm>
        </p:spPr>
        <p:txBody>
          <a:bodyPr>
            <a:normAutofit/>
          </a:bodyPr>
          <a:lstStyle/>
          <a:p>
            <a:pPr>
              <a:spcBef>
                <a:spcPct val="60000"/>
              </a:spcBef>
            </a:pPr>
            <a:r>
              <a:rPr lang="en-US" sz="3200" dirty="0">
                <a:solidFill>
                  <a:srgbClr val="080808"/>
                </a:solidFill>
                <a:cs typeface="Times New Roman" pitchFamily="18" charset="0"/>
              </a:rPr>
              <a:t> </a:t>
            </a:r>
            <a:r>
              <a:rPr lang="en-US" sz="3200" dirty="0">
                <a:solidFill>
                  <a:srgbClr val="FF0000"/>
                </a:solidFill>
                <a:cs typeface="Times New Roman" pitchFamily="18" charset="0"/>
              </a:rPr>
              <a:t>CTDL</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cho</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mỗi</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phần</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tử</a:t>
            </a:r>
            <a:r>
              <a:rPr lang="en-US" sz="3200" dirty="0">
                <a:solidFill>
                  <a:srgbClr val="FF0000"/>
                </a:solidFill>
                <a:latin typeface="VNI-Times" pitchFamily="2" charset="0"/>
                <a:cs typeface="Times New Roman" pitchFamily="18" charset="0"/>
              </a:rPr>
              <a:t> ?</a:t>
            </a:r>
          </a:p>
          <a:p>
            <a:pPr>
              <a:spcBef>
                <a:spcPct val="60000"/>
              </a:spcBef>
            </a:pPr>
            <a:r>
              <a:rPr lang="en-US" sz="3200" dirty="0">
                <a:solidFill>
                  <a:srgbClr val="FF0000"/>
                </a:solidFill>
                <a:cs typeface="Times New Roman" pitchFamily="18" charset="0"/>
              </a:rPr>
              <a:t> </a:t>
            </a:r>
            <a:r>
              <a:rPr lang="en-US" sz="3200" dirty="0" err="1">
                <a:solidFill>
                  <a:srgbClr val="FF0000"/>
                </a:solidFill>
                <a:cs typeface="Times New Roman" pitchFamily="18" charset="0"/>
              </a:rPr>
              <a:t>Thể</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hiện</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liên</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kết</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của</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các</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phần</a:t>
            </a:r>
            <a:r>
              <a:rPr lang="en-US" sz="3200" dirty="0">
                <a:solidFill>
                  <a:srgbClr val="FF0000"/>
                </a:solidFill>
                <a:latin typeface="VNI-Times" pitchFamily="2" charset="0"/>
                <a:cs typeface="Times New Roman" pitchFamily="18" charset="0"/>
              </a:rPr>
              <a:t> </a:t>
            </a:r>
            <a:r>
              <a:rPr lang="en-US" sz="3200" dirty="0" err="1">
                <a:solidFill>
                  <a:srgbClr val="FF0000"/>
                </a:solidFill>
                <a:cs typeface="Times New Roman" pitchFamily="18" charset="0"/>
              </a:rPr>
              <a:t>tử</a:t>
            </a:r>
            <a:r>
              <a:rPr lang="en-US" sz="3200" dirty="0">
                <a:solidFill>
                  <a:srgbClr val="FF0000"/>
                </a:solidFill>
                <a:latin typeface="VNI-Times" pitchFamily="2" charset="0"/>
                <a:cs typeface="Times New Roman" pitchFamily="18" charset="0"/>
              </a:rPr>
              <a:t> ?</a:t>
            </a:r>
            <a:endParaRPr lang="en-US" sz="3200" dirty="0">
              <a:solidFill>
                <a:srgbClr val="FF0000"/>
              </a:solidFill>
              <a:cs typeface="Times New Roman" pitchFamily="18" charset="0"/>
            </a:endParaRPr>
          </a:p>
          <a:p>
            <a:pPr marL="109728" indent="0">
              <a:spcBef>
                <a:spcPct val="60000"/>
              </a:spcBef>
              <a:buNone/>
            </a:pPr>
            <a:r>
              <a:rPr lang="en-US" sz="3200" dirty="0" smtClean="0">
                <a:solidFill>
                  <a:srgbClr val="080808"/>
                </a:solidFill>
              </a:rPr>
              <a:t>=&gt;</a:t>
            </a:r>
            <a:r>
              <a:rPr lang="en-US" sz="3200" dirty="0" err="1" smtClean="0">
                <a:solidFill>
                  <a:srgbClr val="080808"/>
                </a:solidFill>
                <a:cs typeface="Times New Roman" pitchFamily="18" charset="0"/>
              </a:rPr>
              <a:t>Hai</a:t>
            </a:r>
            <a:r>
              <a:rPr lang="en-US" sz="3200" dirty="0" smtClean="0">
                <a:solidFill>
                  <a:srgbClr val="080808"/>
                </a:solidFill>
                <a:latin typeface="VNI-Times" pitchFamily="2" charset="0"/>
                <a:cs typeface="Times New Roman" pitchFamily="18" charset="0"/>
              </a:rPr>
              <a:t> </a:t>
            </a:r>
            <a:r>
              <a:rPr lang="en-US" sz="3200" dirty="0" err="1">
                <a:solidFill>
                  <a:srgbClr val="080808"/>
                </a:solidFill>
                <a:cs typeface="Times New Roman" pitchFamily="18" charset="0"/>
              </a:rPr>
              <a:t>hình</a:t>
            </a:r>
            <a:r>
              <a:rPr lang="en-US" sz="3200" dirty="0">
                <a:solidFill>
                  <a:srgbClr val="080808"/>
                </a:solidFill>
                <a:latin typeface="VNI-Times" pitchFamily="2" charset="0"/>
                <a:cs typeface="Times New Roman" pitchFamily="18" charset="0"/>
              </a:rPr>
              <a:t> </a:t>
            </a:r>
            <a:r>
              <a:rPr lang="en-US" sz="3200" dirty="0" err="1">
                <a:solidFill>
                  <a:srgbClr val="080808"/>
                </a:solidFill>
                <a:cs typeface="Times New Roman" pitchFamily="18" charset="0"/>
              </a:rPr>
              <a:t>thức</a:t>
            </a:r>
            <a:r>
              <a:rPr lang="en-US" sz="3200" dirty="0">
                <a:solidFill>
                  <a:srgbClr val="080808"/>
                </a:solidFill>
                <a:latin typeface="VNI-Times" pitchFamily="2" charset="0"/>
                <a:cs typeface="Times New Roman" pitchFamily="18" charset="0"/>
              </a:rPr>
              <a:t> </a:t>
            </a:r>
            <a:r>
              <a:rPr lang="en-US" sz="3200" dirty="0" err="1">
                <a:solidFill>
                  <a:srgbClr val="080808"/>
                </a:solidFill>
                <a:cs typeface="Times New Roman" pitchFamily="18" charset="0"/>
              </a:rPr>
              <a:t>cơ</a:t>
            </a:r>
            <a:r>
              <a:rPr lang="en-US" sz="3200" dirty="0">
                <a:solidFill>
                  <a:srgbClr val="080808"/>
                </a:solidFill>
                <a:latin typeface="VNI-Times" pitchFamily="2" charset="0"/>
                <a:cs typeface="Times New Roman" pitchFamily="18" charset="0"/>
              </a:rPr>
              <a:t> </a:t>
            </a:r>
            <a:r>
              <a:rPr lang="en-US" sz="3200" dirty="0" err="1">
                <a:solidFill>
                  <a:srgbClr val="080808"/>
                </a:solidFill>
                <a:cs typeface="Times New Roman" pitchFamily="18" charset="0"/>
              </a:rPr>
              <a:t>bản</a:t>
            </a:r>
            <a:r>
              <a:rPr lang="en-US" sz="3200" dirty="0">
                <a:solidFill>
                  <a:srgbClr val="080808"/>
                </a:solidFill>
                <a:latin typeface="VNI-Times" pitchFamily="2" charset="0"/>
                <a:cs typeface="Times New Roman" pitchFamily="18" charset="0"/>
              </a:rPr>
              <a:t> :</a:t>
            </a:r>
          </a:p>
          <a:p>
            <a:pPr lvl="1">
              <a:spcBef>
                <a:spcPct val="60000"/>
              </a:spcBef>
              <a:buFont typeface="Wingdings" pitchFamily="2" charset="2"/>
              <a:buChar char="§"/>
            </a:pPr>
            <a:r>
              <a:rPr lang="en-US" sz="2800" b="1" dirty="0" err="1">
                <a:solidFill>
                  <a:schemeClr val="accent6">
                    <a:lumMod val="50000"/>
                  </a:schemeClr>
                </a:solidFill>
                <a:cs typeface="Times New Roman" pitchFamily="18" charset="0"/>
              </a:rPr>
              <a:t>Liên</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kết</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ngầm</a:t>
            </a:r>
            <a:r>
              <a:rPr lang="en-US" sz="2800" b="1" dirty="0">
                <a:solidFill>
                  <a:schemeClr val="accent6">
                    <a:lumMod val="50000"/>
                  </a:schemeClr>
                </a:solidFill>
                <a:latin typeface="VNI-Times" pitchFamily="2" charset="0"/>
                <a:cs typeface="Times New Roman" pitchFamily="18" charset="0"/>
              </a:rPr>
              <a:t> : 		</a:t>
            </a:r>
            <a:r>
              <a:rPr lang="en-US" sz="2800" b="1" dirty="0" err="1">
                <a:solidFill>
                  <a:schemeClr val="accent6">
                    <a:lumMod val="50000"/>
                  </a:schemeClr>
                </a:solidFill>
                <a:cs typeface="Times New Roman" pitchFamily="18" charset="0"/>
              </a:rPr>
              <a:t>Mảng</a:t>
            </a:r>
            <a:endParaRPr lang="en-US" sz="2800" b="1" dirty="0">
              <a:solidFill>
                <a:schemeClr val="accent6">
                  <a:lumMod val="50000"/>
                </a:schemeClr>
              </a:solidFill>
              <a:cs typeface="Times New Roman" pitchFamily="18" charset="0"/>
            </a:endParaRPr>
          </a:p>
          <a:p>
            <a:pPr lvl="1">
              <a:spcBef>
                <a:spcPct val="60000"/>
              </a:spcBef>
              <a:buFont typeface="Wingdings" pitchFamily="2" charset="2"/>
              <a:buChar char="§"/>
            </a:pPr>
            <a:r>
              <a:rPr lang="en-US" sz="2800" b="1" dirty="0" err="1">
                <a:solidFill>
                  <a:schemeClr val="accent6">
                    <a:lumMod val="50000"/>
                  </a:schemeClr>
                </a:solidFill>
                <a:cs typeface="Times New Roman" pitchFamily="18" charset="0"/>
              </a:rPr>
              <a:t>Liên</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kết</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tường</a:t>
            </a:r>
            <a:r>
              <a:rPr lang="en-US" sz="2800" b="1" dirty="0">
                <a:solidFill>
                  <a:schemeClr val="accent6">
                    <a:lumMod val="50000"/>
                  </a:schemeClr>
                </a:solidFill>
                <a:latin typeface="VNI-Times" pitchFamily="2" charset="0"/>
                <a:cs typeface="Times New Roman" pitchFamily="18" charset="0"/>
              </a:rPr>
              <a:t> </a:t>
            </a:r>
            <a:r>
              <a:rPr lang="en-US" sz="2800" b="1" dirty="0" smtClean="0">
                <a:solidFill>
                  <a:schemeClr val="accent6">
                    <a:lumMod val="50000"/>
                  </a:schemeClr>
                </a:solidFill>
                <a:cs typeface="Times New Roman" pitchFamily="18" charset="0"/>
              </a:rPr>
              <a:t>minh </a:t>
            </a:r>
            <a:r>
              <a:rPr lang="en-US" sz="2800" b="1" dirty="0" smtClean="0">
                <a:solidFill>
                  <a:schemeClr val="accent6">
                    <a:lumMod val="50000"/>
                  </a:schemeClr>
                </a:solidFill>
                <a:latin typeface="VNI-Times" pitchFamily="2" charset="0"/>
                <a:cs typeface="Times New Roman" pitchFamily="18" charset="0"/>
              </a:rPr>
              <a:t>: </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Danh</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sách</a:t>
            </a:r>
            <a:r>
              <a:rPr lang="en-US" sz="2800" b="1" dirty="0">
                <a:solidFill>
                  <a:schemeClr val="accent6">
                    <a:lumMod val="50000"/>
                  </a:schemeClr>
                </a:solidFill>
                <a:latin typeface="VNI-Times" pitchFamily="2" charset="0"/>
                <a:cs typeface="Times New Roman" pitchFamily="18" charset="0"/>
              </a:rPr>
              <a:t> </a:t>
            </a:r>
            <a:r>
              <a:rPr lang="en-US" sz="2800" b="1" dirty="0" err="1">
                <a:solidFill>
                  <a:schemeClr val="accent6">
                    <a:lumMod val="50000"/>
                  </a:schemeClr>
                </a:solidFill>
                <a:cs typeface="Times New Roman" pitchFamily="18" charset="0"/>
              </a:rPr>
              <a:t>liên</a:t>
            </a:r>
            <a:r>
              <a:rPr lang="en-US" sz="2800" b="1" dirty="0">
                <a:solidFill>
                  <a:schemeClr val="accent6">
                    <a:lumMod val="50000"/>
                  </a:schemeClr>
                </a:solidFill>
                <a:latin typeface="VNI-Times" pitchFamily="2" charset="0"/>
                <a:cs typeface="Times New Roman" pitchFamily="18" charset="0"/>
              </a:rPr>
              <a:t> </a:t>
            </a:r>
            <a:r>
              <a:rPr lang="en-US" sz="2800" b="1" dirty="0" err="1" smtClean="0">
                <a:solidFill>
                  <a:schemeClr val="accent6">
                    <a:lumMod val="50000"/>
                  </a:schemeClr>
                </a:solidFill>
                <a:cs typeface="Times New Roman" pitchFamily="18" charset="0"/>
              </a:rPr>
              <a:t>kết</a:t>
            </a:r>
            <a:endParaRPr lang="en-US" sz="2800" b="1" dirty="0">
              <a:solidFill>
                <a:schemeClr val="accent6">
                  <a:lumMod val="50000"/>
                </a:schemeClr>
              </a:solidFill>
              <a:cs typeface="Times New Roman" pitchFamily="18" charset="0"/>
            </a:endParaRPr>
          </a:p>
        </p:txBody>
      </p:sp>
      <p:sp>
        <p:nvSpPr>
          <p:cNvPr id="2" name="Title 1"/>
          <p:cNvSpPr>
            <a:spLocks noGrp="1"/>
          </p:cNvSpPr>
          <p:nvPr>
            <p:ph type="title"/>
          </p:nvPr>
        </p:nvSpPr>
        <p:spPr/>
        <p:txBody>
          <a:bodyPr/>
          <a:lstStyle/>
          <a:p>
            <a:r>
              <a:rPr lang="en-US" dirty="0" err="1" smtClean="0"/>
              <a:t>Các</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của</a:t>
            </a:r>
            <a:r>
              <a:rPr lang="en-US" dirty="0" smtClean="0"/>
              <a:t> </a:t>
            </a:r>
            <a:r>
              <a:rPr lang="en-US" dirty="0" err="1" smtClean="0"/>
              <a:t>danh</a:t>
            </a:r>
            <a:r>
              <a:rPr lang="en-US" dirty="0" smtClean="0"/>
              <a:t> </a:t>
            </a:r>
            <a:r>
              <a:rPr lang="en-US" dirty="0" err="1" smtClean="0"/>
              <a:t>sách</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13</a:t>
            </a:fld>
            <a:endParaRPr lang="en-US"/>
          </a:p>
        </p:txBody>
      </p:sp>
    </p:spTree>
    <p:extLst>
      <p:ext uri="{BB962C8B-B14F-4D97-AF65-F5344CB8AC3E}">
        <p14:creationId xmlns:p14="http://schemas.microsoft.com/office/powerpoint/2010/main" val="7343119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152400" y="1371600"/>
            <a:ext cx="8686800" cy="4325112"/>
          </a:xfrm>
        </p:spPr>
        <p:txBody>
          <a:bodyPr>
            <a:noAutofit/>
          </a:bodyPr>
          <a:lstStyle/>
          <a:p>
            <a:pPr>
              <a:spcBef>
                <a:spcPct val="30000"/>
              </a:spcBef>
            </a:pPr>
            <a:r>
              <a:rPr lang="en-US" dirty="0" err="1">
                <a:solidFill>
                  <a:srgbClr val="080808"/>
                </a:solidFill>
              </a:rPr>
              <a:t>Mối</a:t>
            </a:r>
            <a:r>
              <a:rPr lang="en-US" dirty="0">
                <a:solidFill>
                  <a:srgbClr val="080808"/>
                </a:solidFill>
              </a:rPr>
              <a:t> </a:t>
            </a:r>
            <a:r>
              <a:rPr lang="en-US" dirty="0" err="1">
                <a:solidFill>
                  <a:srgbClr val="080808"/>
                </a:solidFill>
              </a:rPr>
              <a:t>liên</a:t>
            </a:r>
            <a:r>
              <a:rPr lang="en-US" dirty="0">
                <a:solidFill>
                  <a:srgbClr val="080808"/>
                </a:solidFill>
              </a:rPr>
              <a:t> </a:t>
            </a:r>
            <a:r>
              <a:rPr lang="en-US" dirty="0" err="1">
                <a:solidFill>
                  <a:srgbClr val="080808"/>
                </a:solidFill>
              </a:rPr>
              <a:t>hệ</a:t>
            </a:r>
            <a:r>
              <a:rPr lang="en-US" dirty="0">
                <a:solidFill>
                  <a:srgbClr val="080808"/>
                </a:solidFill>
              </a:rPr>
              <a:t> </a:t>
            </a:r>
            <a:r>
              <a:rPr lang="en-US" dirty="0" err="1">
                <a:solidFill>
                  <a:srgbClr val="080808"/>
                </a:solidFill>
              </a:rPr>
              <a:t>giữa</a:t>
            </a:r>
            <a:r>
              <a:rPr lang="en-US" dirty="0">
                <a:solidFill>
                  <a:srgbClr val="080808"/>
                </a:solidFill>
              </a:rPr>
              <a:t> </a:t>
            </a:r>
            <a:r>
              <a:rPr lang="en-US" dirty="0" err="1">
                <a:solidFill>
                  <a:srgbClr val="080808"/>
                </a:solidFill>
              </a:rPr>
              <a:t>các</a:t>
            </a:r>
            <a:r>
              <a:rPr lang="en-US" dirty="0">
                <a:solidFill>
                  <a:srgbClr val="080808"/>
                </a:solidFill>
              </a:rPr>
              <a:t> </a:t>
            </a:r>
            <a:r>
              <a:rPr lang="en-US" dirty="0" err="1">
                <a:solidFill>
                  <a:srgbClr val="080808"/>
                </a:solidFill>
              </a:rPr>
              <a:t>phần</a:t>
            </a:r>
            <a:r>
              <a:rPr lang="en-US" dirty="0">
                <a:solidFill>
                  <a:srgbClr val="080808"/>
                </a:solidFill>
              </a:rPr>
              <a:t> </a:t>
            </a:r>
            <a:r>
              <a:rPr lang="en-US" dirty="0" err="1">
                <a:solidFill>
                  <a:srgbClr val="080808"/>
                </a:solidFill>
              </a:rPr>
              <a:t>tử</a:t>
            </a:r>
            <a:r>
              <a:rPr lang="en-US" dirty="0">
                <a:solidFill>
                  <a:srgbClr val="080808"/>
                </a:solidFill>
              </a:rPr>
              <a:t> </a:t>
            </a:r>
            <a:r>
              <a:rPr lang="en-US" dirty="0" err="1">
                <a:solidFill>
                  <a:srgbClr val="080808"/>
                </a:solidFill>
              </a:rPr>
              <a:t>được</a:t>
            </a:r>
            <a:r>
              <a:rPr lang="en-US" dirty="0">
                <a:solidFill>
                  <a:srgbClr val="080808"/>
                </a:solidFill>
              </a:rPr>
              <a:t> </a:t>
            </a:r>
            <a:r>
              <a:rPr lang="en-US" dirty="0" err="1">
                <a:solidFill>
                  <a:srgbClr val="080808"/>
                </a:solidFill>
              </a:rPr>
              <a:t>thể</a:t>
            </a:r>
            <a:r>
              <a:rPr lang="en-US" dirty="0">
                <a:solidFill>
                  <a:srgbClr val="080808"/>
                </a:solidFill>
              </a:rPr>
              <a:t> </a:t>
            </a:r>
            <a:r>
              <a:rPr lang="en-US" dirty="0" err="1">
                <a:solidFill>
                  <a:srgbClr val="080808"/>
                </a:solidFill>
              </a:rPr>
              <a:t>hiện</a:t>
            </a:r>
            <a:r>
              <a:rPr lang="en-US" dirty="0">
                <a:solidFill>
                  <a:srgbClr val="080808"/>
                </a:solidFill>
              </a:rPr>
              <a:t> </a:t>
            </a:r>
            <a:r>
              <a:rPr lang="en-US" dirty="0" err="1">
                <a:solidFill>
                  <a:srgbClr val="080808"/>
                </a:solidFill>
              </a:rPr>
              <a:t>ngầm</a:t>
            </a:r>
            <a:r>
              <a:rPr lang="en-US" dirty="0">
                <a:solidFill>
                  <a:srgbClr val="080808"/>
                </a:solidFill>
              </a:rPr>
              <a:t>: </a:t>
            </a:r>
          </a:p>
          <a:p>
            <a:pPr lvl="1">
              <a:spcBef>
                <a:spcPct val="30000"/>
              </a:spcBef>
              <a:buFont typeface="Wingdings" pitchFamily="2" charset="2"/>
              <a:buChar char="§"/>
            </a:pPr>
            <a:r>
              <a:rPr lang="en-US" sz="2400" dirty="0">
                <a:solidFill>
                  <a:srgbClr val="FF0000"/>
                </a:solidFill>
              </a:rPr>
              <a:t>x</a:t>
            </a:r>
            <a:r>
              <a:rPr lang="en-US" sz="2400" baseline="-25000" dirty="0">
                <a:solidFill>
                  <a:srgbClr val="FF0000"/>
                </a:solidFill>
              </a:rPr>
              <a:t>i</a:t>
            </a:r>
            <a:r>
              <a:rPr lang="en-US" sz="2400" dirty="0">
                <a:solidFill>
                  <a:srgbClr val="FF0000"/>
                </a:solidFill>
              </a:rPr>
              <a:t> : </a:t>
            </a:r>
            <a:r>
              <a:rPr lang="en-US" sz="2400" dirty="0" err="1">
                <a:solidFill>
                  <a:srgbClr val="080808"/>
                </a:solidFill>
              </a:rPr>
              <a:t>phần</a:t>
            </a:r>
            <a:r>
              <a:rPr lang="en-US" sz="2400" dirty="0">
                <a:solidFill>
                  <a:srgbClr val="080808"/>
                </a:solidFill>
              </a:rPr>
              <a:t> </a:t>
            </a:r>
            <a:r>
              <a:rPr lang="en-US" sz="2400" dirty="0" err="1">
                <a:solidFill>
                  <a:srgbClr val="080808"/>
                </a:solidFill>
              </a:rPr>
              <a:t>tử</a:t>
            </a:r>
            <a:r>
              <a:rPr lang="en-US" sz="2400" dirty="0">
                <a:solidFill>
                  <a:srgbClr val="080808"/>
                </a:solidFill>
              </a:rPr>
              <a:t> </a:t>
            </a:r>
            <a:r>
              <a:rPr lang="en-US" sz="2400" dirty="0" err="1">
                <a:solidFill>
                  <a:srgbClr val="080808"/>
                </a:solidFill>
              </a:rPr>
              <a:t>thứ</a:t>
            </a:r>
            <a:r>
              <a:rPr lang="en-US" sz="2400" dirty="0">
                <a:solidFill>
                  <a:srgbClr val="080808"/>
                </a:solidFill>
              </a:rPr>
              <a:t> i </a:t>
            </a:r>
            <a:r>
              <a:rPr lang="en-US" sz="2400" dirty="0" err="1">
                <a:solidFill>
                  <a:srgbClr val="080808"/>
                </a:solidFill>
              </a:rPr>
              <a:t>trong</a:t>
            </a:r>
            <a:r>
              <a:rPr lang="en-US" sz="2400" dirty="0">
                <a:solidFill>
                  <a:srgbClr val="080808"/>
                </a:solidFill>
              </a:rPr>
              <a:t> </a:t>
            </a:r>
            <a:r>
              <a:rPr lang="en-US" sz="2400" dirty="0" err="1">
                <a:solidFill>
                  <a:srgbClr val="080808"/>
                </a:solidFill>
              </a:rPr>
              <a:t>danh</a:t>
            </a:r>
            <a:r>
              <a:rPr lang="en-US" sz="2400" dirty="0">
                <a:solidFill>
                  <a:srgbClr val="080808"/>
                </a:solidFill>
              </a:rPr>
              <a:t> </a:t>
            </a:r>
            <a:r>
              <a:rPr lang="en-US" sz="2400" dirty="0" err="1" smtClean="0">
                <a:solidFill>
                  <a:srgbClr val="080808"/>
                </a:solidFill>
              </a:rPr>
              <a:t>sách</a:t>
            </a:r>
            <a:r>
              <a:rPr lang="en-US" sz="2400" dirty="0" smtClean="0">
                <a:solidFill>
                  <a:srgbClr val="080808"/>
                </a:solidFill>
              </a:rPr>
              <a:t>.</a:t>
            </a:r>
            <a:endParaRPr lang="en-US" sz="2400" dirty="0">
              <a:solidFill>
                <a:srgbClr val="080808"/>
              </a:solidFill>
            </a:endParaRPr>
          </a:p>
          <a:p>
            <a:pPr lvl="1">
              <a:spcBef>
                <a:spcPct val="30000"/>
              </a:spcBef>
              <a:buFont typeface="Wingdings" pitchFamily="2" charset="2"/>
              <a:buChar char="§"/>
            </a:pPr>
            <a:r>
              <a:rPr lang="en-US" sz="2400" dirty="0">
                <a:solidFill>
                  <a:srgbClr val="FF0000"/>
                </a:solidFill>
              </a:rPr>
              <a:t>x</a:t>
            </a:r>
            <a:r>
              <a:rPr lang="en-US" sz="2400" baseline="-25000" dirty="0">
                <a:solidFill>
                  <a:srgbClr val="FF0000"/>
                </a:solidFill>
              </a:rPr>
              <a:t>i</a:t>
            </a:r>
            <a:r>
              <a:rPr lang="en-US" sz="2400" dirty="0">
                <a:solidFill>
                  <a:srgbClr val="FF0000"/>
                </a:solidFill>
              </a:rPr>
              <a:t> , </a:t>
            </a:r>
            <a:r>
              <a:rPr lang="en-US" sz="2400" dirty="0" smtClean="0">
                <a:solidFill>
                  <a:srgbClr val="FF0000"/>
                </a:solidFill>
              </a:rPr>
              <a:t>x</a:t>
            </a:r>
            <a:r>
              <a:rPr lang="en-US" sz="2400" baseline="-25000" dirty="0" smtClean="0">
                <a:solidFill>
                  <a:srgbClr val="FF0000"/>
                </a:solidFill>
              </a:rPr>
              <a:t>i+1 </a:t>
            </a:r>
            <a:r>
              <a:rPr lang="en-US" sz="2400" dirty="0" smtClean="0">
                <a:solidFill>
                  <a:srgbClr val="FF0000"/>
                </a:solidFill>
              </a:rPr>
              <a:t>:</a:t>
            </a:r>
            <a:r>
              <a:rPr lang="en-US" sz="2400" dirty="0" smtClean="0">
                <a:solidFill>
                  <a:srgbClr val="080808"/>
                </a:solidFill>
              </a:rPr>
              <a:t> </a:t>
            </a:r>
            <a:r>
              <a:rPr lang="en-US" sz="2400" dirty="0" err="1" smtClean="0">
                <a:solidFill>
                  <a:srgbClr val="080808"/>
                </a:solidFill>
              </a:rPr>
              <a:t>kế</a:t>
            </a:r>
            <a:r>
              <a:rPr lang="en-US" sz="2400" dirty="0" smtClean="0">
                <a:solidFill>
                  <a:srgbClr val="080808"/>
                </a:solidFill>
              </a:rPr>
              <a:t> </a:t>
            </a:r>
            <a:r>
              <a:rPr lang="en-US" sz="2400" dirty="0" err="1">
                <a:solidFill>
                  <a:srgbClr val="080808"/>
                </a:solidFill>
              </a:rPr>
              <a:t>cận</a:t>
            </a:r>
            <a:r>
              <a:rPr lang="en-US" sz="2400" dirty="0">
                <a:solidFill>
                  <a:srgbClr val="080808"/>
                </a:solidFill>
              </a:rPr>
              <a:t> </a:t>
            </a:r>
            <a:r>
              <a:rPr lang="en-US" sz="2400" dirty="0" err="1">
                <a:solidFill>
                  <a:srgbClr val="080808"/>
                </a:solidFill>
              </a:rPr>
              <a:t>trong</a:t>
            </a:r>
            <a:r>
              <a:rPr lang="en-US" sz="2400" dirty="0">
                <a:solidFill>
                  <a:srgbClr val="080808"/>
                </a:solidFill>
              </a:rPr>
              <a:t> </a:t>
            </a:r>
            <a:r>
              <a:rPr lang="en-US" sz="2400" dirty="0" err="1">
                <a:solidFill>
                  <a:srgbClr val="080808"/>
                </a:solidFill>
              </a:rPr>
              <a:t>danh</a:t>
            </a:r>
            <a:r>
              <a:rPr lang="en-US" sz="2400" dirty="0">
                <a:solidFill>
                  <a:srgbClr val="080808"/>
                </a:solidFill>
              </a:rPr>
              <a:t> </a:t>
            </a:r>
            <a:r>
              <a:rPr lang="en-US" sz="2400" dirty="0" err="1" smtClean="0">
                <a:solidFill>
                  <a:srgbClr val="080808"/>
                </a:solidFill>
              </a:rPr>
              <a:t>sách</a:t>
            </a:r>
            <a:r>
              <a:rPr lang="en-US" sz="2400" dirty="0" smtClean="0">
                <a:solidFill>
                  <a:srgbClr val="080808"/>
                </a:solidFill>
              </a:rPr>
              <a:t>.</a:t>
            </a:r>
            <a:endParaRPr lang="en-US" sz="2400" dirty="0">
              <a:solidFill>
                <a:srgbClr val="080808"/>
              </a:solidFill>
            </a:endParaRPr>
          </a:p>
          <a:p>
            <a:pPr>
              <a:spcBef>
                <a:spcPct val="30000"/>
              </a:spcBef>
            </a:pPr>
            <a:r>
              <a:rPr lang="en-US" dirty="0" err="1">
                <a:solidFill>
                  <a:srgbClr val="080808"/>
                </a:solidFill>
              </a:rPr>
              <a:t>Phải</a:t>
            </a:r>
            <a:r>
              <a:rPr lang="en-US" dirty="0">
                <a:solidFill>
                  <a:srgbClr val="080808"/>
                </a:solidFill>
              </a:rPr>
              <a:t> </a:t>
            </a:r>
            <a:r>
              <a:rPr lang="en-US" dirty="0" err="1">
                <a:solidFill>
                  <a:srgbClr val="080808"/>
                </a:solidFill>
              </a:rPr>
              <a:t>lưu</a:t>
            </a:r>
            <a:r>
              <a:rPr lang="en-US" dirty="0">
                <a:solidFill>
                  <a:srgbClr val="080808"/>
                </a:solidFill>
              </a:rPr>
              <a:t> </a:t>
            </a:r>
            <a:r>
              <a:rPr lang="en-US" dirty="0" err="1">
                <a:solidFill>
                  <a:srgbClr val="080808"/>
                </a:solidFill>
              </a:rPr>
              <a:t>trữ</a:t>
            </a:r>
            <a:r>
              <a:rPr lang="en-US" dirty="0">
                <a:solidFill>
                  <a:srgbClr val="080808"/>
                </a:solidFill>
              </a:rPr>
              <a:t> </a:t>
            </a:r>
            <a:r>
              <a:rPr lang="en-US" dirty="0" err="1">
                <a:solidFill>
                  <a:srgbClr val="080808"/>
                </a:solidFill>
              </a:rPr>
              <a:t>liên</a:t>
            </a:r>
            <a:r>
              <a:rPr lang="en-US" dirty="0">
                <a:solidFill>
                  <a:srgbClr val="080808"/>
                </a:solidFill>
              </a:rPr>
              <a:t> </a:t>
            </a:r>
            <a:r>
              <a:rPr lang="en-US" dirty="0" err="1">
                <a:solidFill>
                  <a:srgbClr val="080808"/>
                </a:solidFill>
              </a:rPr>
              <a:t>tiếp</a:t>
            </a:r>
            <a:r>
              <a:rPr lang="en-US" dirty="0">
                <a:solidFill>
                  <a:srgbClr val="080808"/>
                </a:solidFill>
              </a:rPr>
              <a:t> </a:t>
            </a:r>
            <a:r>
              <a:rPr lang="en-US" dirty="0" err="1">
                <a:solidFill>
                  <a:srgbClr val="080808"/>
                </a:solidFill>
              </a:rPr>
              <a:t>các</a:t>
            </a:r>
            <a:r>
              <a:rPr lang="en-US" dirty="0">
                <a:solidFill>
                  <a:srgbClr val="080808"/>
                </a:solidFill>
              </a:rPr>
              <a:t> </a:t>
            </a:r>
            <a:r>
              <a:rPr lang="en-US" dirty="0" err="1">
                <a:solidFill>
                  <a:srgbClr val="080808"/>
                </a:solidFill>
              </a:rPr>
              <a:t>phần</a:t>
            </a:r>
            <a:r>
              <a:rPr lang="en-US" dirty="0">
                <a:solidFill>
                  <a:srgbClr val="080808"/>
                </a:solidFill>
              </a:rPr>
              <a:t> </a:t>
            </a:r>
            <a:r>
              <a:rPr lang="en-US" dirty="0" err="1">
                <a:solidFill>
                  <a:srgbClr val="080808"/>
                </a:solidFill>
              </a:rPr>
              <a:t>tử</a:t>
            </a:r>
            <a:r>
              <a:rPr lang="en-US" dirty="0">
                <a:solidFill>
                  <a:srgbClr val="080808"/>
                </a:solidFill>
              </a:rPr>
              <a:t> </a:t>
            </a:r>
            <a:r>
              <a:rPr lang="en-US" dirty="0" err="1">
                <a:solidFill>
                  <a:srgbClr val="080808"/>
                </a:solidFill>
              </a:rPr>
              <a:t>trong</a:t>
            </a:r>
            <a:r>
              <a:rPr lang="en-US" dirty="0">
                <a:solidFill>
                  <a:srgbClr val="080808"/>
                </a:solidFill>
              </a:rPr>
              <a:t> </a:t>
            </a:r>
            <a:r>
              <a:rPr lang="en-US" dirty="0" err="1">
                <a:solidFill>
                  <a:srgbClr val="080808"/>
                </a:solidFill>
              </a:rPr>
              <a:t>bộ</a:t>
            </a:r>
            <a:r>
              <a:rPr lang="en-US" dirty="0">
                <a:solidFill>
                  <a:srgbClr val="080808"/>
                </a:solidFill>
              </a:rPr>
              <a:t> </a:t>
            </a:r>
            <a:r>
              <a:rPr lang="en-US" dirty="0" err="1" smtClean="0">
                <a:solidFill>
                  <a:srgbClr val="080808"/>
                </a:solidFill>
              </a:rPr>
              <a:t>nhớ</a:t>
            </a:r>
            <a:r>
              <a:rPr lang="en-US" dirty="0" smtClean="0">
                <a:solidFill>
                  <a:srgbClr val="080808"/>
                </a:solidFill>
              </a:rPr>
              <a:t>. </a:t>
            </a:r>
            <a:endParaRPr lang="en-US" dirty="0">
              <a:solidFill>
                <a:srgbClr val="080808"/>
              </a:solidFill>
            </a:endParaRPr>
          </a:p>
          <a:p>
            <a:pPr lvl="1">
              <a:spcBef>
                <a:spcPct val="30000"/>
              </a:spcBef>
              <a:buFont typeface="Wingdings" pitchFamily="2" charset="2"/>
              <a:buChar char="§"/>
            </a:pPr>
            <a:r>
              <a:rPr lang="en-US" sz="2400" dirty="0" err="1">
                <a:solidFill>
                  <a:schemeClr val="tx1"/>
                </a:solidFill>
              </a:rPr>
              <a:t>công</a:t>
            </a:r>
            <a:r>
              <a:rPr lang="en-US" sz="2400" dirty="0">
                <a:solidFill>
                  <a:schemeClr val="tx1"/>
                </a:solidFill>
              </a:rPr>
              <a:t> </a:t>
            </a:r>
            <a:r>
              <a:rPr lang="en-US" sz="2400" dirty="0" err="1">
                <a:solidFill>
                  <a:schemeClr val="tx1"/>
                </a:solidFill>
              </a:rPr>
              <a:t>thức</a:t>
            </a:r>
            <a:r>
              <a:rPr lang="en-US" sz="2400" dirty="0">
                <a:solidFill>
                  <a:schemeClr val="tx1"/>
                </a:solidFill>
              </a:rPr>
              <a:t> </a:t>
            </a:r>
            <a:r>
              <a:rPr lang="en-US" sz="2400" dirty="0" err="1">
                <a:solidFill>
                  <a:schemeClr val="tx1"/>
                </a:solidFill>
              </a:rPr>
              <a:t>xác</a:t>
            </a:r>
            <a:r>
              <a:rPr lang="en-US" sz="2400" dirty="0">
                <a:solidFill>
                  <a:schemeClr val="tx1"/>
                </a:solidFill>
              </a:rPr>
              <a:t> </a:t>
            </a:r>
            <a:r>
              <a:rPr lang="en-US" sz="2400" dirty="0" err="1">
                <a:solidFill>
                  <a:schemeClr val="tx1"/>
                </a:solidFill>
              </a:rPr>
              <a:t>định</a:t>
            </a:r>
            <a:r>
              <a:rPr lang="en-US" sz="2400" dirty="0">
                <a:solidFill>
                  <a:schemeClr val="tx1"/>
                </a:solidFill>
              </a:rPr>
              <a:t> </a:t>
            </a:r>
            <a:r>
              <a:rPr lang="en-US" sz="2400" dirty="0" err="1">
                <a:solidFill>
                  <a:schemeClr val="tx1"/>
                </a:solidFill>
              </a:rPr>
              <a:t>địa</a:t>
            </a:r>
            <a:r>
              <a:rPr lang="en-US" sz="2400" dirty="0">
                <a:solidFill>
                  <a:schemeClr val="tx1"/>
                </a:solidFill>
              </a:rPr>
              <a:t> </a:t>
            </a:r>
            <a:r>
              <a:rPr lang="en-US" sz="2400" dirty="0" err="1">
                <a:solidFill>
                  <a:schemeClr val="tx1"/>
                </a:solidFill>
              </a:rPr>
              <a:t>chỉ</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tử</a:t>
            </a:r>
            <a:r>
              <a:rPr lang="en-US" sz="2400" dirty="0">
                <a:solidFill>
                  <a:schemeClr val="tx1"/>
                </a:solidFill>
              </a:rPr>
              <a:t> </a:t>
            </a:r>
            <a:r>
              <a:rPr lang="en-US" sz="2400" dirty="0" err="1">
                <a:solidFill>
                  <a:schemeClr val="tx1"/>
                </a:solidFill>
              </a:rPr>
              <a:t>thứ</a:t>
            </a:r>
            <a:r>
              <a:rPr lang="en-US" sz="2400" dirty="0">
                <a:solidFill>
                  <a:schemeClr val="tx1"/>
                </a:solidFill>
              </a:rPr>
              <a:t> i:</a:t>
            </a:r>
            <a:br>
              <a:rPr lang="en-US" sz="2400" dirty="0">
                <a:solidFill>
                  <a:schemeClr val="tx1"/>
                </a:solidFill>
              </a:rPr>
            </a:br>
            <a:r>
              <a:rPr lang="en-US" sz="2400" dirty="0">
                <a:solidFill>
                  <a:schemeClr val="tx1"/>
                </a:solidFill>
              </a:rPr>
              <a:t>	address(i) = address(1) + (i-1)*</a:t>
            </a:r>
            <a:r>
              <a:rPr lang="en-US" sz="2400" dirty="0" err="1" smtClean="0">
                <a:solidFill>
                  <a:schemeClr val="tx1"/>
                </a:solidFill>
              </a:rPr>
              <a:t>sizeof</a:t>
            </a:r>
            <a:r>
              <a:rPr lang="en-US" sz="2400" dirty="0" smtClean="0">
                <a:solidFill>
                  <a:schemeClr val="tx1"/>
                </a:solidFill>
              </a:rPr>
              <a:t>(T) </a:t>
            </a:r>
            <a:r>
              <a:rPr lang="en-US" sz="2400" dirty="0" smtClean="0">
                <a:solidFill>
                  <a:srgbClr val="FF0000"/>
                </a:solidFill>
              </a:rPr>
              <a:t>=&gt; </a:t>
            </a:r>
            <a:r>
              <a:rPr lang="en-US" sz="2400" dirty="0" err="1" smtClean="0">
                <a:solidFill>
                  <a:srgbClr val="FF0000"/>
                </a:solidFill>
              </a:rPr>
              <a:t>Ưu</a:t>
            </a:r>
            <a:r>
              <a:rPr lang="en-US" sz="2400" dirty="0" smtClean="0">
                <a:solidFill>
                  <a:srgbClr val="FF0000"/>
                </a:solidFill>
              </a:rPr>
              <a:t>/</a:t>
            </a:r>
            <a:r>
              <a:rPr lang="en-US" sz="2400" dirty="0" err="1" smtClean="0">
                <a:solidFill>
                  <a:srgbClr val="FF0000"/>
                </a:solidFill>
              </a:rPr>
              <a:t>Nhược</a:t>
            </a:r>
            <a:r>
              <a:rPr lang="en-US" sz="2400" dirty="0" smtClean="0">
                <a:solidFill>
                  <a:srgbClr val="FF0000"/>
                </a:solidFill>
              </a:rPr>
              <a:t> </a:t>
            </a:r>
            <a:r>
              <a:rPr lang="en-US" sz="2400" dirty="0" err="1" smtClean="0">
                <a:solidFill>
                  <a:srgbClr val="FF0000"/>
                </a:solidFill>
              </a:rPr>
              <a:t>điểm</a:t>
            </a:r>
            <a:r>
              <a:rPr lang="en-US" sz="2400" dirty="0" smtClean="0">
                <a:solidFill>
                  <a:srgbClr val="FF0000"/>
                </a:solidFill>
              </a:rPr>
              <a:t>?</a:t>
            </a:r>
          </a:p>
          <a:p>
            <a:pPr>
              <a:spcBef>
                <a:spcPct val="30000"/>
              </a:spcBef>
            </a:pPr>
            <a:r>
              <a:rPr lang="en-US" b="1" dirty="0" err="1" smtClean="0"/>
              <a:t>Ưu</a:t>
            </a:r>
            <a:r>
              <a:rPr lang="en-US" b="1" dirty="0" smtClean="0"/>
              <a:t> </a:t>
            </a:r>
            <a:r>
              <a:rPr lang="en-US" b="1" dirty="0" err="1" smtClean="0"/>
              <a:t>điểm</a:t>
            </a:r>
            <a:r>
              <a:rPr lang="en-US" dirty="0" smtClean="0">
                <a:solidFill>
                  <a:srgbClr val="080808"/>
                </a:solidFill>
              </a:rPr>
              <a:t> : </a:t>
            </a:r>
            <a:r>
              <a:rPr lang="en-US" dirty="0" err="1" smtClean="0">
                <a:solidFill>
                  <a:srgbClr val="080808"/>
                </a:solidFill>
              </a:rPr>
              <a:t>Truy</a:t>
            </a:r>
            <a:r>
              <a:rPr lang="en-US" dirty="0" smtClean="0">
                <a:solidFill>
                  <a:srgbClr val="080808"/>
                </a:solidFill>
              </a:rPr>
              <a:t> </a:t>
            </a:r>
            <a:r>
              <a:rPr lang="en-US" dirty="0" err="1" smtClean="0">
                <a:solidFill>
                  <a:srgbClr val="080808"/>
                </a:solidFill>
              </a:rPr>
              <a:t>xuất</a:t>
            </a:r>
            <a:r>
              <a:rPr lang="en-US" dirty="0" smtClean="0">
                <a:solidFill>
                  <a:srgbClr val="080808"/>
                </a:solidFill>
              </a:rPr>
              <a:t> </a:t>
            </a:r>
            <a:r>
              <a:rPr lang="en-US" dirty="0" err="1" smtClean="0">
                <a:solidFill>
                  <a:srgbClr val="080808"/>
                </a:solidFill>
              </a:rPr>
              <a:t>trực</a:t>
            </a:r>
            <a:r>
              <a:rPr lang="en-US" dirty="0" smtClean="0">
                <a:solidFill>
                  <a:srgbClr val="080808"/>
                </a:solidFill>
              </a:rPr>
              <a:t> </a:t>
            </a:r>
            <a:r>
              <a:rPr lang="en-US" dirty="0" err="1" smtClean="0">
                <a:solidFill>
                  <a:srgbClr val="080808"/>
                </a:solidFill>
              </a:rPr>
              <a:t>tiếp</a:t>
            </a:r>
            <a:r>
              <a:rPr lang="en-US" dirty="0" smtClean="0">
                <a:solidFill>
                  <a:srgbClr val="080808"/>
                </a:solidFill>
              </a:rPr>
              <a:t>, </a:t>
            </a:r>
            <a:r>
              <a:rPr lang="en-US" dirty="0" err="1" smtClean="0">
                <a:solidFill>
                  <a:srgbClr val="080808"/>
                </a:solidFill>
              </a:rPr>
              <a:t>nhanh</a:t>
            </a:r>
            <a:r>
              <a:rPr lang="en-US" dirty="0" smtClean="0">
                <a:solidFill>
                  <a:srgbClr val="080808"/>
                </a:solidFill>
              </a:rPr>
              <a:t> </a:t>
            </a:r>
            <a:r>
              <a:rPr lang="en-US" dirty="0" err="1" smtClean="0">
                <a:solidFill>
                  <a:srgbClr val="080808"/>
                </a:solidFill>
              </a:rPr>
              <a:t>chóng</a:t>
            </a:r>
            <a:r>
              <a:rPr lang="en-US" dirty="0" smtClean="0">
                <a:solidFill>
                  <a:srgbClr val="080808"/>
                </a:solidFill>
              </a:rPr>
              <a:t>.</a:t>
            </a:r>
          </a:p>
          <a:p>
            <a:pPr>
              <a:spcBef>
                <a:spcPct val="30000"/>
              </a:spcBef>
            </a:pPr>
            <a:r>
              <a:rPr lang="en-US" b="1" dirty="0" err="1" smtClean="0">
                <a:solidFill>
                  <a:srgbClr val="080808"/>
                </a:solidFill>
              </a:rPr>
              <a:t>Nh</a:t>
            </a:r>
            <a:r>
              <a:rPr lang="en-US" b="1" dirty="0" err="1" smtClean="0"/>
              <a:t>ược</a:t>
            </a:r>
            <a:r>
              <a:rPr lang="en-US" b="1" dirty="0" smtClean="0"/>
              <a:t> </a:t>
            </a:r>
            <a:r>
              <a:rPr lang="en-US" b="1" dirty="0" err="1"/>
              <a:t>điểm</a:t>
            </a:r>
            <a:r>
              <a:rPr lang="en-US" dirty="0"/>
              <a:t>:</a:t>
            </a:r>
            <a:endParaRPr lang="en-US" dirty="0">
              <a:solidFill>
                <a:srgbClr val="080808"/>
              </a:solidFill>
            </a:endParaRPr>
          </a:p>
          <a:p>
            <a:pPr lvl="1">
              <a:spcBef>
                <a:spcPct val="30000"/>
              </a:spcBef>
              <a:buFont typeface="Wingdings" pitchFamily="2" charset="2"/>
              <a:buChar char="§"/>
            </a:pPr>
            <a:r>
              <a:rPr lang="en-US" sz="2400" dirty="0" err="1" smtClean="0">
                <a:solidFill>
                  <a:srgbClr val="080808"/>
                </a:solidFill>
              </a:rPr>
              <a:t>Sử</a:t>
            </a:r>
            <a:r>
              <a:rPr lang="en-US" sz="2400" dirty="0" smtClean="0">
                <a:solidFill>
                  <a:srgbClr val="080808"/>
                </a:solidFill>
              </a:rPr>
              <a:t> </a:t>
            </a:r>
            <a:r>
              <a:rPr lang="en-US" sz="2400" dirty="0" err="1">
                <a:solidFill>
                  <a:srgbClr val="080808"/>
                </a:solidFill>
              </a:rPr>
              <a:t>dụng</a:t>
            </a:r>
            <a:r>
              <a:rPr lang="en-US" sz="2400" dirty="0">
                <a:solidFill>
                  <a:srgbClr val="080808"/>
                </a:solidFill>
              </a:rPr>
              <a:t> </a:t>
            </a:r>
            <a:r>
              <a:rPr lang="en-US" sz="2400" dirty="0" err="1">
                <a:solidFill>
                  <a:srgbClr val="080808"/>
                </a:solidFill>
              </a:rPr>
              <a:t>bộ</a:t>
            </a:r>
            <a:r>
              <a:rPr lang="en-US" sz="2400" dirty="0">
                <a:solidFill>
                  <a:srgbClr val="080808"/>
                </a:solidFill>
              </a:rPr>
              <a:t> </a:t>
            </a:r>
            <a:r>
              <a:rPr lang="en-US" sz="2400" dirty="0" err="1">
                <a:solidFill>
                  <a:srgbClr val="080808"/>
                </a:solidFill>
              </a:rPr>
              <a:t>nhớ</a:t>
            </a:r>
            <a:r>
              <a:rPr lang="en-US" sz="2400" dirty="0">
                <a:solidFill>
                  <a:srgbClr val="080808"/>
                </a:solidFill>
              </a:rPr>
              <a:t> </a:t>
            </a:r>
            <a:r>
              <a:rPr lang="en-US" sz="2400" dirty="0" err="1">
                <a:solidFill>
                  <a:srgbClr val="080808"/>
                </a:solidFill>
              </a:rPr>
              <a:t>kém</a:t>
            </a:r>
            <a:r>
              <a:rPr lang="en-US" sz="2400" dirty="0">
                <a:solidFill>
                  <a:srgbClr val="080808"/>
                </a:solidFill>
              </a:rPr>
              <a:t> </a:t>
            </a:r>
            <a:r>
              <a:rPr lang="en-US" sz="2400" dirty="0" err="1">
                <a:solidFill>
                  <a:srgbClr val="080808"/>
                </a:solidFill>
              </a:rPr>
              <a:t>hiệu</a:t>
            </a:r>
            <a:r>
              <a:rPr lang="en-US" sz="2400" dirty="0">
                <a:solidFill>
                  <a:srgbClr val="080808"/>
                </a:solidFill>
              </a:rPr>
              <a:t> </a:t>
            </a:r>
            <a:r>
              <a:rPr lang="en-US" sz="2400" dirty="0" err="1">
                <a:solidFill>
                  <a:srgbClr val="080808"/>
                </a:solidFill>
              </a:rPr>
              <a:t>quả</a:t>
            </a:r>
            <a:endParaRPr lang="en-US" sz="2400" dirty="0">
              <a:solidFill>
                <a:srgbClr val="080808"/>
              </a:solidFill>
            </a:endParaRPr>
          </a:p>
          <a:p>
            <a:pPr lvl="1">
              <a:spcBef>
                <a:spcPct val="30000"/>
              </a:spcBef>
              <a:buFont typeface="Wingdings" pitchFamily="2" charset="2"/>
              <a:buChar char="§"/>
            </a:pPr>
            <a:r>
              <a:rPr lang="en-US" sz="2400" dirty="0" err="1">
                <a:solidFill>
                  <a:srgbClr val="080808"/>
                </a:solidFill>
              </a:rPr>
              <a:t>Kích</a:t>
            </a:r>
            <a:r>
              <a:rPr lang="en-US" sz="2400" dirty="0">
                <a:solidFill>
                  <a:srgbClr val="080808"/>
                </a:solidFill>
              </a:rPr>
              <a:t> </a:t>
            </a:r>
            <a:r>
              <a:rPr lang="en-US" sz="2400" dirty="0" err="1">
                <a:solidFill>
                  <a:srgbClr val="080808"/>
                </a:solidFill>
              </a:rPr>
              <a:t>thước</a:t>
            </a:r>
            <a:r>
              <a:rPr lang="en-US" sz="2400" dirty="0">
                <a:solidFill>
                  <a:srgbClr val="080808"/>
                </a:solidFill>
              </a:rPr>
              <a:t> </a:t>
            </a:r>
            <a:r>
              <a:rPr lang="en-US" sz="2400" dirty="0" err="1">
                <a:solidFill>
                  <a:srgbClr val="080808"/>
                </a:solidFill>
              </a:rPr>
              <a:t>cố</a:t>
            </a:r>
            <a:r>
              <a:rPr lang="en-US" sz="2400" dirty="0">
                <a:solidFill>
                  <a:srgbClr val="080808"/>
                </a:solidFill>
              </a:rPr>
              <a:t> </a:t>
            </a:r>
            <a:r>
              <a:rPr lang="en-US" sz="2400" dirty="0" err="1">
                <a:solidFill>
                  <a:srgbClr val="080808"/>
                </a:solidFill>
              </a:rPr>
              <a:t>định</a:t>
            </a:r>
            <a:endParaRPr lang="en-US" sz="2400" dirty="0">
              <a:solidFill>
                <a:srgbClr val="080808"/>
              </a:solidFill>
            </a:endParaRPr>
          </a:p>
          <a:p>
            <a:pPr lvl="1">
              <a:spcBef>
                <a:spcPct val="30000"/>
              </a:spcBef>
              <a:buFont typeface="Wingdings" pitchFamily="2" charset="2"/>
              <a:buChar char="§"/>
            </a:pPr>
            <a:r>
              <a:rPr lang="en-US" sz="2400" dirty="0" err="1">
                <a:solidFill>
                  <a:srgbClr val="080808"/>
                </a:solidFill>
              </a:rPr>
              <a:t>Các</a:t>
            </a:r>
            <a:r>
              <a:rPr lang="en-US" sz="2400" dirty="0">
                <a:solidFill>
                  <a:srgbClr val="080808"/>
                </a:solidFill>
              </a:rPr>
              <a:t> </a:t>
            </a:r>
            <a:r>
              <a:rPr lang="en-US" sz="2400" dirty="0" err="1">
                <a:solidFill>
                  <a:srgbClr val="080808"/>
                </a:solidFill>
              </a:rPr>
              <a:t>thao</a:t>
            </a:r>
            <a:r>
              <a:rPr lang="en-US" sz="2400" dirty="0">
                <a:solidFill>
                  <a:srgbClr val="080808"/>
                </a:solidFill>
              </a:rPr>
              <a:t> </a:t>
            </a:r>
            <a:r>
              <a:rPr lang="en-US" sz="2400" dirty="0" err="1">
                <a:solidFill>
                  <a:srgbClr val="080808"/>
                </a:solidFill>
              </a:rPr>
              <a:t>tác</a:t>
            </a:r>
            <a:r>
              <a:rPr lang="en-US" sz="2400" dirty="0">
                <a:solidFill>
                  <a:srgbClr val="080808"/>
                </a:solidFill>
              </a:rPr>
              <a:t> </a:t>
            </a:r>
            <a:r>
              <a:rPr lang="en-US" sz="2400" dirty="0" err="1">
                <a:solidFill>
                  <a:srgbClr val="080808"/>
                </a:solidFill>
              </a:rPr>
              <a:t>thêm</a:t>
            </a:r>
            <a:r>
              <a:rPr lang="en-US" sz="2400" dirty="0">
                <a:solidFill>
                  <a:srgbClr val="080808"/>
                </a:solidFill>
              </a:rPr>
              <a:t> </a:t>
            </a:r>
            <a:r>
              <a:rPr lang="en-US" sz="2400" dirty="0" err="1" smtClean="0">
                <a:solidFill>
                  <a:srgbClr val="080808"/>
                </a:solidFill>
              </a:rPr>
              <a:t>vào</a:t>
            </a:r>
            <a:r>
              <a:rPr lang="en-US" sz="2400" dirty="0" smtClean="0">
                <a:solidFill>
                  <a:srgbClr val="080808"/>
                </a:solidFill>
              </a:rPr>
              <a:t>, </a:t>
            </a:r>
            <a:r>
              <a:rPr lang="en-US" sz="2400" dirty="0" err="1">
                <a:solidFill>
                  <a:srgbClr val="080808"/>
                </a:solidFill>
              </a:rPr>
              <a:t>loại</a:t>
            </a:r>
            <a:r>
              <a:rPr lang="en-US" sz="2400" dirty="0">
                <a:solidFill>
                  <a:srgbClr val="080808"/>
                </a:solidFill>
              </a:rPr>
              <a:t> </a:t>
            </a:r>
            <a:r>
              <a:rPr lang="en-US" sz="2400" dirty="0" err="1">
                <a:solidFill>
                  <a:srgbClr val="080808"/>
                </a:solidFill>
              </a:rPr>
              <a:t>bỏ</a:t>
            </a:r>
            <a:r>
              <a:rPr lang="en-US" sz="2400" dirty="0">
                <a:solidFill>
                  <a:srgbClr val="080808"/>
                </a:solidFill>
              </a:rPr>
              <a:t> </a:t>
            </a:r>
            <a:r>
              <a:rPr lang="en-US" sz="2400" dirty="0" err="1">
                <a:solidFill>
                  <a:srgbClr val="080808"/>
                </a:solidFill>
              </a:rPr>
              <a:t>không</a:t>
            </a:r>
            <a:r>
              <a:rPr lang="en-US" sz="2400" dirty="0">
                <a:solidFill>
                  <a:srgbClr val="080808"/>
                </a:solidFill>
              </a:rPr>
              <a:t> </a:t>
            </a:r>
            <a:r>
              <a:rPr lang="en-US" sz="2400" dirty="0" err="1">
                <a:solidFill>
                  <a:srgbClr val="080808"/>
                </a:solidFill>
              </a:rPr>
              <a:t>hiệu</a:t>
            </a:r>
            <a:r>
              <a:rPr lang="en-US" sz="2400" dirty="0">
                <a:solidFill>
                  <a:srgbClr val="080808"/>
                </a:solidFill>
              </a:rPr>
              <a:t> </a:t>
            </a:r>
            <a:r>
              <a:rPr lang="en-US" sz="2400" dirty="0" err="1" smtClean="0">
                <a:solidFill>
                  <a:srgbClr val="080808"/>
                </a:solidFill>
              </a:rPr>
              <a:t>quả</a:t>
            </a:r>
            <a:r>
              <a:rPr lang="en-US" sz="2400" dirty="0" smtClean="0">
                <a:solidFill>
                  <a:srgbClr val="080808"/>
                </a:solidFill>
              </a:rPr>
              <a:t>.</a:t>
            </a:r>
            <a:endParaRPr lang="en-US" sz="2400" dirty="0">
              <a:solidFill>
                <a:srgbClr val="080808"/>
              </a:solidFill>
            </a:endParaRPr>
          </a:p>
        </p:txBody>
      </p:sp>
      <p:grpSp>
        <p:nvGrpSpPr>
          <p:cNvPr id="260105" name="Group 9"/>
          <p:cNvGrpSpPr>
            <a:grpSpLocks/>
          </p:cNvGrpSpPr>
          <p:nvPr/>
        </p:nvGrpSpPr>
        <p:grpSpPr bwMode="auto">
          <a:xfrm>
            <a:off x="5410200" y="5029200"/>
            <a:ext cx="3242897" cy="468313"/>
            <a:chOff x="2167" y="618"/>
            <a:chExt cx="2016" cy="235"/>
          </a:xfrm>
        </p:grpSpPr>
        <p:sp>
          <p:nvSpPr>
            <p:cNvPr id="260101" name="Text Box 5"/>
            <p:cNvSpPr txBox="1">
              <a:spLocks noChangeArrowheads="1"/>
            </p:cNvSpPr>
            <p:nvPr/>
          </p:nvSpPr>
          <p:spPr bwMode="auto">
            <a:xfrm>
              <a:off x="2167" y="618"/>
              <a:ext cx="504" cy="23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VNI-Helve" pitchFamily="2" charset="0"/>
                </a:rPr>
                <a:t> </a:t>
              </a:r>
              <a:r>
                <a:rPr lang="en-US" sz="2400" b="1" dirty="0" smtClean="0">
                  <a:latin typeface="VNI-Helve" pitchFamily="2" charset="0"/>
                </a:rPr>
                <a:t>x</a:t>
              </a:r>
              <a:r>
                <a:rPr lang="en-US" sz="2400" b="1" baseline="-25000" dirty="0" smtClean="0">
                  <a:latin typeface="VNI-Helve" pitchFamily="2" charset="0"/>
                </a:rPr>
                <a:t>0</a:t>
              </a:r>
              <a:endParaRPr lang="en-US" sz="2400" b="1" dirty="0">
                <a:latin typeface="VNI-Helve" pitchFamily="2" charset="0"/>
              </a:endParaRPr>
            </a:p>
          </p:txBody>
        </p:sp>
        <p:sp>
          <p:nvSpPr>
            <p:cNvPr id="260102" name="Text Box 6"/>
            <p:cNvSpPr txBox="1">
              <a:spLocks noChangeArrowheads="1"/>
            </p:cNvSpPr>
            <p:nvPr/>
          </p:nvSpPr>
          <p:spPr bwMode="auto">
            <a:xfrm>
              <a:off x="2666" y="618"/>
              <a:ext cx="504" cy="23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 …</a:t>
              </a:r>
            </a:p>
          </p:txBody>
        </p:sp>
        <p:sp>
          <p:nvSpPr>
            <p:cNvPr id="260103" name="Text Box 7"/>
            <p:cNvSpPr txBox="1">
              <a:spLocks noChangeArrowheads="1"/>
            </p:cNvSpPr>
            <p:nvPr/>
          </p:nvSpPr>
          <p:spPr bwMode="auto">
            <a:xfrm>
              <a:off x="3175" y="618"/>
              <a:ext cx="504" cy="23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VNI-Helve" pitchFamily="2" charset="0"/>
                </a:rPr>
                <a:t> </a:t>
              </a:r>
              <a:r>
                <a:rPr lang="en-US" sz="2400" b="1" dirty="0" smtClean="0">
                  <a:latin typeface="VNI-Helve" pitchFamily="2" charset="0"/>
                </a:rPr>
                <a:t>x</a:t>
              </a:r>
              <a:r>
                <a:rPr lang="en-US" sz="2400" b="1" baseline="-25000" dirty="0" smtClean="0">
                  <a:latin typeface="VNI-Helve" pitchFamily="2" charset="0"/>
                </a:rPr>
                <a:t>i</a:t>
              </a:r>
              <a:endParaRPr lang="en-US" sz="2400" b="1" dirty="0">
                <a:latin typeface="VNI-Helve" pitchFamily="2" charset="0"/>
              </a:endParaRPr>
            </a:p>
          </p:txBody>
        </p:sp>
        <p:sp>
          <p:nvSpPr>
            <p:cNvPr id="260104" name="Text Box 8"/>
            <p:cNvSpPr txBox="1">
              <a:spLocks noChangeArrowheads="1"/>
            </p:cNvSpPr>
            <p:nvPr/>
          </p:nvSpPr>
          <p:spPr bwMode="auto">
            <a:xfrm>
              <a:off x="3679" y="618"/>
              <a:ext cx="504" cy="2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smtClean="0">
                  <a:latin typeface="VNI-Helve" pitchFamily="2" charset="0"/>
                </a:rPr>
                <a:t>x</a:t>
              </a:r>
              <a:r>
                <a:rPr lang="en-US" sz="2400" b="1" baseline="-25000" dirty="0" smtClean="0">
                  <a:latin typeface="VNI-Helve" pitchFamily="2" charset="0"/>
                </a:rPr>
                <a:t>i+1</a:t>
              </a:r>
              <a:endParaRPr lang="en-US" sz="2400" b="1" dirty="0">
                <a:latin typeface="VNI-Helve" pitchFamily="2" charset="0"/>
              </a:endParaRPr>
            </a:p>
          </p:txBody>
        </p:sp>
      </p:grpSp>
      <p:sp>
        <p:nvSpPr>
          <p:cNvPr id="2" name="Title 1"/>
          <p:cNvSpPr>
            <a:spLocks noGrp="1"/>
          </p:cNvSpPr>
          <p:nvPr>
            <p:ph type="title"/>
          </p:nvPr>
        </p:nvSpPr>
        <p:spPr>
          <a:xfrm>
            <a:off x="457200" y="457200"/>
            <a:ext cx="8229600" cy="1066800"/>
          </a:xfrm>
        </p:spPr>
        <p:txBody>
          <a:bodyPr/>
          <a:lstStyle/>
          <a:p>
            <a:r>
              <a:rPr lang="en-US" dirty="0" err="1" smtClean="0"/>
              <a:t>Liên</a:t>
            </a:r>
            <a:r>
              <a:rPr lang="en-US" dirty="0" smtClean="0"/>
              <a:t> </a:t>
            </a:r>
            <a:r>
              <a:rPr lang="en-US" dirty="0" err="1" smtClean="0"/>
              <a:t>kết</a:t>
            </a:r>
            <a:r>
              <a:rPr lang="en-US" dirty="0" smtClean="0"/>
              <a:t> </a:t>
            </a:r>
            <a:r>
              <a:rPr lang="en-US" dirty="0" err="1" smtClean="0"/>
              <a:t>ngầm</a:t>
            </a:r>
            <a:r>
              <a:rPr lang="en-US" dirty="0" smtClean="0"/>
              <a:t> (</a:t>
            </a:r>
            <a:r>
              <a:rPr lang="en-US" dirty="0" err="1" smtClean="0"/>
              <a:t>mảng</a:t>
            </a:r>
            <a:r>
              <a:rPr lang="en-US" dirty="0" smtClean="0"/>
              <a:t>)</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14</a:t>
            </a:fld>
            <a:endParaRPr lang="en-US"/>
          </a:p>
        </p:txBody>
      </p:sp>
    </p:spTree>
    <p:extLst>
      <p:ext uri="{BB962C8B-B14F-4D97-AF65-F5344CB8AC3E}">
        <p14:creationId xmlns:p14="http://schemas.microsoft.com/office/powerpoint/2010/main" val="131549703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fade">
                                      <p:cBhvr>
                                        <p:cTn id="7" dur="1000"/>
                                        <p:tgtEl>
                                          <p:spTgt spid="260099">
                                            <p:txEl>
                                              <p:pRg st="0" end="0"/>
                                            </p:txEl>
                                          </p:spTgt>
                                        </p:tgtEl>
                                      </p:cBhvr>
                                    </p:animEffect>
                                    <p:anim calcmode="lin" valueType="num">
                                      <p:cBhvr>
                                        <p:cTn id="8" dur="10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00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fade">
                                      <p:cBhvr>
                                        <p:cTn id="12" dur="1000"/>
                                        <p:tgtEl>
                                          <p:spTgt spid="260099">
                                            <p:txEl>
                                              <p:pRg st="1" end="1"/>
                                            </p:txEl>
                                          </p:spTgt>
                                        </p:tgtEl>
                                      </p:cBhvr>
                                    </p:animEffect>
                                    <p:anim calcmode="lin" valueType="num">
                                      <p:cBhvr>
                                        <p:cTn id="13" dur="10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6009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fade">
                                      <p:cBhvr>
                                        <p:cTn id="17" dur="1000"/>
                                        <p:tgtEl>
                                          <p:spTgt spid="260099">
                                            <p:txEl>
                                              <p:pRg st="2" end="2"/>
                                            </p:txEl>
                                          </p:spTgt>
                                        </p:tgtEl>
                                      </p:cBhvr>
                                    </p:animEffect>
                                    <p:anim calcmode="lin" valueType="num">
                                      <p:cBhvr>
                                        <p:cTn id="18" dur="10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600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60099">
                                            <p:txEl>
                                              <p:pRg st="3" end="3"/>
                                            </p:txEl>
                                          </p:spTgt>
                                        </p:tgtEl>
                                        <p:attrNameLst>
                                          <p:attrName>style.visibility</p:attrName>
                                        </p:attrNameLst>
                                      </p:cBhvr>
                                      <p:to>
                                        <p:strVal val="visible"/>
                                      </p:to>
                                    </p:set>
                                    <p:animEffect transition="in" filter="fade">
                                      <p:cBhvr>
                                        <p:cTn id="24" dur="1000"/>
                                        <p:tgtEl>
                                          <p:spTgt spid="260099">
                                            <p:txEl>
                                              <p:pRg st="3" end="3"/>
                                            </p:txEl>
                                          </p:spTgt>
                                        </p:tgtEl>
                                      </p:cBhvr>
                                    </p:animEffect>
                                    <p:anim calcmode="lin" valueType="num">
                                      <p:cBhvr>
                                        <p:cTn id="25" dur="10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6009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60099">
                                            <p:txEl>
                                              <p:pRg st="4" end="4"/>
                                            </p:txEl>
                                          </p:spTgt>
                                        </p:tgtEl>
                                        <p:attrNameLst>
                                          <p:attrName>style.visibility</p:attrName>
                                        </p:attrNameLst>
                                      </p:cBhvr>
                                      <p:to>
                                        <p:strVal val="visible"/>
                                      </p:to>
                                    </p:set>
                                    <p:animEffect transition="in" filter="fade">
                                      <p:cBhvr>
                                        <p:cTn id="29" dur="1000"/>
                                        <p:tgtEl>
                                          <p:spTgt spid="260099">
                                            <p:txEl>
                                              <p:pRg st="4" end="4"/>
                                            </p:txEl>
                                          </p:spTgt>
                                        </p:tgtEl>
                                      </p:cBhvr>
                                    </p:animEffect>
                                    <p:anim calcmode="lin" valueType="num">
                                      <p:cBhvr>
                                        <p:cTn id="30" dur="10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600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60099">
                                            <p:txEl>
                                              <p:pRg st="5" end="5"/>
                                            </p:txEl>
                                          </p:spTgt>
                                        </p:tgtEl>
                                        <p:attrNameLst>
                                          <p:attrName>style.visibility</p:attrName>
                                        </p:attrNameLst>
                                      </p:cBhvr>
                                      <p:to>
                                        <p:strVal val="visible"/>
                                      </p:to>
                                    </p:set>
                                    <p:animEffect transition="in" filter="fade">
                                      <p:cBhvr>
                                        <p:cTn id="36" dur="1000"/>
                                        <p:tgtEl>
                                          <p:spTgt spid="260099">
                                            <p:txEl>
                                              <p:pRg st="5" end="5"/>
                                            </p:txEl>
                                          </p:spTgt>
                                        </p:tgtEl>
                                      </p:cBhvr>
                                    </p:animEffect>
                                    <p:anim calcmode="lin" valueType="num">
                                      <p:cBhvr>
                                        <p:cTn id="37" dur="1000" fill="hold"/>
                                        <p:tgtEl>
                                          <p:spTgt spid="26009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600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60099">
                                            <p:txEl>
                                              <p:pRg st="6" end="6"/>
                                            </p:txEl>
                                          </p:spTgt>
                                        </p:tgtEl>
                                        <p:attrNameLst>
                                          <p:attrName>style.visibility</p:attrName>
                                        </p:attrNameLst>
                                      </p:cBhvr>
                                      <p:to>
                                        <p:strVal val="visible"/>
                                      </p:to>
                                    </p:set>
                                    <p:animEffect transition="in" filter="fade">
                                      <p:cBhvr>
                                        <p:cTn id="43" dur="1000"/>
                                        <p:tgtEl>
                                          <p:spTgt spid="260099">
                                            <p:txEl>
                                              <p:pRg st="6" end="6"/>
                                            </p:txEl>
                                          </p:spTgt>
                                        </p:tgtEl>
                                      </p:cBhvr>
                                    </p:animEffect>
                                    <p:anim calcmode="lin" valueType="num">
                                      <p:cBhvr>
                                        <p:cTn id="44" dur="1000" fill="hold"/>
                                        <p:tgtEl>
                                          <p:spTgt spid="26009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60099">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0099">
                                            <p:txEl>
                                              <p:pRg st="7" end="7"/>
                                            </p:txEl>
                                          </p:spTgt>
                                        </p:tgtEl>
                                        <p:attrNameLst>
                                          <p:attrName>style.visibility</p:attrName>
                                        </p:attrNameLst>
                                      </p:cBhvr>
                                      <p:to>
                                        <p:strVal val="visible"/>
                                      </p:to>
                                    </p:set>
                                    <p:animEffect transition="in" filter="fade">
                                      <p:cBhvr>
                                        <p:cTn id="48" dur="1000"/>
                                        <p:tgtEl>
                                          <p:spTgt spid="260099">
                                            <p:txEl>
                                              <p:pRg st="7" end="7"/>
                                            </p:txEl>
                                          </p:spTgt>
                                        </p:tgtEl>
                                      </p:cBhvr>
                                    </p:animEffect>
                                    <p:anim calcmode="lin" valueType="num">
                                      <p:cBhvr>
                                        <p:cTn id="49" dur="1000" fill="hold"/>
                                        <p:tgtEl>
                                          <p:spTgt spid="260099">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260099">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60099">
                                            <p:txEl>
                                              <p:pRg st="8" end="8"/>
                                            </p:txEl>
                                          </p:spTgt>
                                        </p:tgtEl>
                                        <p:attrNameLst>
                                          <p:attrName>style.visibility</p:attrName>
                                        </p:attrNameLst>
                                      </p:cBhvr>
                                      <p:to>
                                        <p:strVal val="visible"/>
                                      </p:to>
                                    </p:set>
                                    <p:animEffect transition="in" filter="fade">
                                      <p:cBhvr>
                                        <p:cTn id="53" dur="1000"/>
                                        <p:tgtEl>
                                          <p:spTgt spid="260099">
                                            <p:txEl>
                                              <p:pRg st="8" end="8"/>
                                            </p:txEl>
                                          </p:spTgt>
                                        </p:tgtEl>
                                      </p:cBhvr>
                                    </p:animEffect>
                                    <p:anim calcmode="lin" valueType="num">
                                      <p:cBhvr>
                                        <p:cTn id="54" dur="1000" fill="hold"/>
                                        <p:tgtEl>
                                          <p:spTgt spid="260099">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260099">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0099">
                                            <p:txEl>
                                              <p:pRg st="9" end="9"/>
                                            </p:txEl>
                                          </p:spTgt>
                                        </p:tgtEl>
                                        <p:attrNameLst>
                                          <p:attrName>style.visibility</p:attrName>
                                        </p:attrNameLst>
                                      </p:cBhvr>
                                      <p:to>
                                        <p:strVal val="visible"/>
                                      </p:to>
                                    </p:set>
                                    <p:animEffect transition="in" filter="fade">
                                      <p:cBhvr>
                                        <p:cTn id="58" dur="1000"/>
                                        <p:tgtEl>
                                          <p:spTgt spid="260099">
                                            <p:txEl>
                                              <p:pRg st="9" end="9"/>
                                            </p:txEl>
                                          </p:spTgt>
                                        </p:tgtEl>
                                      </p:cBhvr>
                                    </p:animEffect>
                                    <p:anim calcmode="lin" valueType="num">
                                      <p:cBhvr>
                                        <p:cTn id="59" dur="1000" fill="hold"/>
                                        <p:tgtEl>
                                          <p:spTgt spid="260099">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26009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body" idx="1"/>
          </p:nvPr>
        </p:nvSpPr>
        <p:spPr>
          <a:xfrm>
            <a:off x="457200" y="1447800"/>
            <a:ext cx="7737231" cy="1676400"/>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a:buClr>
                <a:schemeClr val="tx1"/>
              </a:buClr>
              <a:buFont typeface="Wingdings" pitchFamily="2" charset="2"/>
              <a:buChar char="Ø"/>
            </a:pPr>
            <a:r>
              <a:rPr lang="en-US" dirty="0" smtClean="0">
                <a:latin typeface="Times New Roman" pitchFamily="18" charset="0"/>
              </a:rPr>
              <a:t> CTDL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một</a:t>
            </a:r>
            <a:r>
              <a:rPr lang="en-US" dirty="0">
                <a:latin typeface="Times New Roman" pitchFamily="18" charset="0"/>
              </a:rPr>
              <a:t> </a:t>
            </a:r>
            <a:r>
              <a:rPr lang="en-US" dirty="0" err="1">
                <a:latin typeface="Times New Roman" pitchFamily="18" charset="0"/>
              </a:rPr>
              <a:t>phần</a:t>
            </a:r>
            <a:r>
              <a:rPr lang="en-US" dirty="0">
                <a:latin typeface="Times New Roman" pitchFamily="18" charset="0"/>
              </a:rPr>
              <a:t> </a:t>
            </a:r>
            <a:r>
              <a:rPr lang="en-US" dirty="0" err="1" smtClean="0">
                <a:latin typeface="Times New Roman" pitchFamily="18" charset="0"/>
              </a:rPr>
              <a:t>tử</a:t>
            </a:r>
            <a:r>
              <a:rPr lang="en-US" dirty="0" smtClean="0"/>
              <a:t>:</a:t>
            </a:r>
            <a:endParaRPr lang="en-US" dirty="0">
              <a:latin typeface="Times New Roman" pitchFamily="18" charset="0"/>
            </a:endParaRPr>
          </a:p>
          <a:p>
            <a:pPr lvl="1">
              <a:buFont typeface="Wingdings" pitchFamily="2" charset="2"/>
              <a:buChar char="§"/>
            </a:pPr>
            <a:r>
              <a:rPr lang="en-US" sz="2800" dirty="0" err="1"/>
              <a:t>Thông</a:t>
            </a:r>
            <a:r>
              <a:rPr lang="en-US" sz="2800" dirty="0"/>
              <a:t> tin </a:t>
            </a:r>
            <a:r>
              <a:rPr lang="en-US" sz="2800" dirty="0" err="1"/>
              <a:t>bản</a:t>
            </a:r>
            <a:r>
              <a:rPr lang="en-US" sz="2800" dirty="0"/>
              <a:t> </a:t>
            </a:r>
            <a:r>
              <a:rPr lang="en-US" sz="2800" dirty="0" err="1"/>
              <a:t>thân</a:t>
            </a:r>
            <a:endParaRPr lang="en-US" sz="2800" dirty="0"/>
          </a:p>
          <a:p>
            <a:pPr lvl="1">
              <a:buFont typeface="Wingdings" pitchFamily="2" charset="2"/>
              <a:buChar char="§"/>
            </a:pPr>
            <a:r>
              <a:rPr lang="en-US" sz="2800" dirty="0" err="1"/>
              <a:t>Địa</a:t>
            </a:r>
            <a:r>
              <a:rPr lang="en-US" sz="2800" dirty="0"/>
              <a:t> </a:t>
            </a:r>
            <a:r>
              <a:rPr lang="en-US" sz="2800" dirty="0" err="1"/>
              <a:t>chỉ</a:t>
            </a:r>
            <a:r>
              <a:rPr lang="en-US" sz="2800" dirty="0"/>
              <a:t> </a:t>
            </a:r>
            <a:r>
              <a:rPr lang="en-US" sz="2800" dirty="0" err="1"/>
              <a:t>của</a:t>
            </a:r>
            <a:r>
              <a:rPr lang="en-US" sz="2800" dirty="0"/>
              <a:t> </a:t>
            </a:r>
            <a:r>
              <a:rPr lang="en-US" sz="2800" dirty="0" err="1"/>
              <a:t>phần</a:t>
            </a:r>
            <a:r>
              <a:rPr lang="en-US" sz="2800" dirty="0"/>
              <a:t> </a:t>
            </a:r>
            <a:r>
              <a:rPr lang="en-US" sz="2800" dirty="0" err="1"/>
              <a:t>tử</a:t>
            </a:r>
            <a:r>
              <a:rPr lang="en-US" sz="2800" dirty="0"/>
              <a:t> </a:t>
            </a:r>
            <a:r>
              <a:rPr lang="en-US" sz="2800" dirty="0" err="1"/>
              <a:t>kế</a:t>
            </a:r>
            <a:r>
              <a:rPr lang="en-US" sz="2800" dirty="0"/>
              <a:t> </a:t>
            </a:r>
            <a:r>
              <a:rPr lang="en-US" sz="2800" dirty="0" err="1"/>
              <a:t>trong</a:t>
            </a:r>
            <a:r>
              <a:rPr lang="en-US" sz="2800" dirty="0"/>
              <a:t> </a:t>
            </a:r>
            <a:r>
              <a:rPr lang="en-US" sz="2800" dirty="0" err="1"/>
              <a:t>danh</a:t>
            </a:r>
            <a:r>
              <a:rPr lang="en-US" sz="2800" dirty="0"/>
              <a:t> </a:t>
            </a:r>
            <a:r>
              <a:rPr lang="en-US" sz="2800" dirty="0" err="1"/>
              <a:t>sách</a:t>
            </a:r>
            <a:endParaRPr lang="en-US" sz="2800" dirty="0"/>
          </a:p>
        </p:txBody>
      </p:sp>
      <p:grpSp>
        <p:nvGrpSpPr>
          <p:cNvPr id="261136" name="Group 16"/>
          <p:cNvGrpSpPr>
            <a:grpSpLocks/>
          </p:cNvGrpSpPr>
          <p:nvPr/>
        </p:nvGrpSpPr>
        <p:grpSpPr bwMode="auto">
          <a:xfrm>
            <a:off x="1424354" y="3224212"/>
            <a:ext cx="6453554" cy="890588"/>
            <a:chOff x="972" y="1802"/>
            <a:chExt cx="4404" cy="561"/>
          </a:xfrm>
        </p:grpSpPr>
        <p:sp>
          <p:nvSpPr>
            <p:cNvPr id="261126" name="Text Box 6"/>
            <p:cNvSpPr txBox="1">
              <a:spLocks noChangeArrowheads="1"/>
            </p:cNvSpPr>
            <p:nvPr/>
          </p:nvSpPr>
          <p:spPr bwMode="auto">
            <a:xfrm>
              <a:off x="1596" y="1946"/>
              <a:ext cx="432"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x0</a:t>
              </a:r>
            </a:p>
          </p:txBody>
        </p:sp>
        <p:sp>
          <p:nvSpPr>
            <p:cNvPr id="261127" name="Text Box 7"/>
            <p:cNvSpPr txBox="1">
              <a:spLocks noChangeArrowheads="1"/>
            </p:cNvSpPr>
            <p:nvPr/>
          </p:nvSpPr>
          <p:spPr bwMode="auto">
            <a:xfrm>
              <a:off x="2652" y="2069"/>
              <a:ext cx="513"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x1</a:t>
              </a:r>
            </a:p>
          </p:txBody>
        </p:sp>
        <p:sp>
          <p:nvSpPr>
            <p:cNvPr id="261128" name="Text Box 8"/>
            <p:cNvSpPr txBox="1">
              <a:spLocks noChangeArrowheads="1"/>
            </p:cNvSpPr>
            <p:nvPr/>
          </p:nvSpPr>
          <p:spPr bwMode="auto">
            <a:xfrm>
              <a:off x="3804" y="1802"/>
              <a:ext cx="432"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x2</a:t>
              </a:r>
            </a:p>
          </p:txBody>
        </p:sp>
        <p:sp>
          <p:nvSpPr>
            <p:cNvPr id="261129" name="Text Box 9"/>
            <p:cNvSpPr txBox="1">
              <a:spLocks noChangeArrowheads="1"/>
            </p:cNvSpPr>
            <p:nvPr/>
          </p:nvSpPr>
          <p:spPr bwMode="auto">
            <a:xfrm>
              <a:off x="4944" y="2006"/>
              <a:ext cx="432"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x3</a:t>
              </a:r>
            </a:p>
          </p:txBody>
        </p:sp>
        <p:cxnSp>
          <p:nvCxnSpPr>
            <p:cNvPr id="261130" name="AutoShape 10"/>
            <p:cNvCxnSpPr>
              <a:cxnSpLocks noChangeShapeType="1"/>
              <a:stCxn id="261126" idx="3"/>
              <a:endCxn id="261127" idx="1"/>
            </p:cNvCxnSpPr>
            <p:nvPr/>
          </p:nvCxnSpPr>
          <p:spPr bwMode="auto">
            <a:xfrm>
              <a:off x="2028" y="2093"/>
              <a:ext cx="624" cy="123"/>
            </a:xfrm>
            <a:prstGeom prst="curvedConnector3">
              <a:avLst>
                <a:gd name="adj1" fmla="val 50000"/>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1131" name="AutoShape 11"/>
            <p:cNvCxnSpPr>
              <a:cxnSpLocks noChangeShapeType="1"/>
              <a:stCxn id="261127" idx="3"/>
              <a:endCxn id="261128" idx="1"/>
            </p:cNvCxnSpPr>
            <p:nvPr/>
          </p:nvCxnSpPr>
          <p:spPr bwMode="auto">
            <a:xfrm flipV="1">
              <a:off x="3165" y="1949"/>
              <a:ext cx="639" cy="267"/>
            </a:xfrm>
            <a:prstGeom prst="curvedConnector3">
              <a:avLst>
                <a:gd name="adj1" fmla="val 49921"/>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1132" name="AutoShape 12"/>
            <p:cNvCxnSpPr>
              <a:cxnSpLocks noChangeShapeType="1"/>
              <a:stCxn id="261128" idx="3"/>
              <a:endCxn id="261129" idx="1"/>
            </p:cNvCxnSpPr>
            <p:nvPr/>
          </p:nvCxnSpPr>
          <p:spPr bwMode="auto">
            <a:xfrm>
              <a:off x="4236" y="1949"/>
              <a:ext cx="708" cy="204"/>
            </a:xfrm>
            <a:prstGeom prst="curvedConnector3">
              <a:avLst>
                <a:gd name="adj1" fmla="val 50000"/>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1133" name="Line 13"/>
            <p:cNvSpPr>
              <a:spLocks noChangeShapeType="1"/>
            </p:cNvSpPr>
            <p:nvPr/>
          </p:nvSpPr>
          <p:spPr bwMode="auto">
            <a:xfrm>
              <a:off x="972" y="2042"/>
              <a:ext cx="624" cy="48"/>
            </a:xfrm>
            <a:prstGeom prst="line">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61134" name="Rectangle 14"/>
          <p:cNvSpPr>
            <a:spLocks noChangeArrowheads="1"/>
          </p:cNvSpPr>
          <p:nvPr/>
        </p:nvSpPr>
        <p:spPr bwMode="auto">
          <a:xfrm>
            <a:off x="633046" y="4373563"/>
            <a:ext cx="8510954"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60000"/>
              </a:spcBef>
              <a:buClr>
                <a:schemeClr val="tx1"/>
              </a:buClr>
              <a:buSzPct val="60000"/>
              <a:buFont typeface="Wingdings" pitchFamily="2" charset="2"/>
              <a:buChar char="Ø"/>
            </a:pPr>
            <a:r>
              <a:rPr lang="en-US" sz="2800" dirty="0" err="1">
                <a:solidFill>
                  <a:srgbClr val="080808"/>
                </a:solidFill>
                <a:latin typeface="Times New Roman" pitchFamily="18" charset="0"/>
                <a:cs typeface="Times New Roman" pitchFamily="18" charset="0"/>
              </a:rPr>
              <a:t>Mỗi</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phần</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tử</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là</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một</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biến</a:t>
            </a:r>
            <a:r>
              <a:rPr lang="en-US" sz="2800" dirty="0">
                <a:solidFill>
                  <a:srgbClr val="080808"/>
                </a:solidFill>
                <a:latin typeface="Times New Roman" pitchFamily="18" charset="0"/>
                <a:cs typeface="Times New Roman" pitchFamily="18" charset="0"/>
              </a:rPr>
              <a:t> </a:t>
            </a:r>
            <a:r>
              <a:rPr lang="en-US" sz="2800" dirty="0" err="1" smtClean="0">
                <a:solidFill>
                  <a:srgbClr val="080808"/>
                </a:solidFill>
                <a:latin typeface="Times New Roman" pitchFamily="18" charset="0"/>
                <a:cs typeface="Times New Roman" pitchFamily="18" charset="0"/>
              </a:rPr>
              <a:t>động</a:t>
            </a:r>
            <a:r>
              <a:rPr lang="en-US" sz="2800" dirty="0">
                <a:solidFill>
                  <a:srgbClr val="080808"/>
                </a:solidFill>
                <a:latin typeface="Times New Roman" pitchFamily="18" charset="0"/>
                <a:cs typeface="Times New Roman" pitchFamily="18" charset="0"/>
              </a:rPr>
              <a:t> </a:t>
            </a:r>
            <a:r>
              <a:rPr lang="en-US" sz="2800" dirty="0" smtClean="0">
                <a:solidFill>
                  <a:srgbClr val="080808"/>
                </a:solidFill>
                <a:latin typeface="Times New Roman" pitchFamily="18" charset="0"/>
                <a:cs typeface="Times New Roman" pitchFamily="18" charset="0"/>
              </a:rPr>
              <a:t>=&gt; </a:t>
            </a:r>
            <a:r>
              <a:rPr lang="en-US" sz="2800" dirty="0" err="1" smtClean="0">
                <a:solidFill>
                  <a:srgbClr val="FF0000"/>
                </a:solidFill>
                <a:latin typeface="Times New Roman" pitchFamily="18" charset="0"/>
                <a:cs typeface="Times New Roman" pitchFamily="18" charset="0"/>
              </a:rPr>
              <a:t>Ưu</a:t>
            </a:r>
            <a:r>
              <a:rPr lang="en-US" sz="2800" dirty="0" smtClean="0">
                <a:solidFill>
                  <a:srgbClr val="FF0000"/>
                </a:solidFill>
                <a:latin typeface="Times New Roman" pitchFamily="18" charset="0"/>
                <a:cs typeface="Times New Roman" pitchFamily="18" charset="0"/>
              </a:rPr>
              <a:t>/</a:t>
            </a:r>
            <a:r>
              <a:rPr lang="en-US" sz="2800" dirty="0" err="1" smtClean="0">
                <a:solidFill>
                  <a:srgbClr val="FF0000"/>
                </a:solidFill>
                <a:latin typeface="Times New Roman" pitchFamily="18" charset="0"/>
                <a:cs typeface="Times New Roman" pitchFamily="18" charset="0"/>
              </a:rPr>
              <a:t>Nhược</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điểm</a:t>
            </a:r>
            <a:r>
              <a:rPr lang="en-US" sz="2800" dirty="0" smtClean="0">
                <a:solidFill>
                  <a:srgbClr val="FF0000"/>
                </a:solidFill>
                <a:latin typeface="Times New Roman" pitchFamily="18" charset="0"/>
                <a:cs typeface="Times New Roman" pitchFamily="18" charset="0"/>
              </a:rPr>
              <a:t>?</a:t>
            </a:r>
            <a:endParaRPr lang="en-US" sz="2800" dirty="0">
              <a:solidFill>
                <a:srgbClr val="FF0000"/>
              </a:solidFill>
              <a:latin typeface="Times New Roman" pitchFamily="18" charset="0"/>
              <a:cs typeface="Times New Roman" pitchFamily="18" charset="0"/>
            </a:endParaRPr>
          </a:p>
          <a:p>
            <a:pPr marL="342900" indent="-342900">
              <a:lnSpc>
                <a:spcPct val="90000"/>
              </a:lnSpc>
              <a:spcBef>
                <a:spcPct val="60000"/>
              </a:spcBef>
              <a:buClr>
                <a:schemeClr val="tx1"/>
              </a:buClr>
              <a:buSzPct val="60000"/>
              <a:buFont typeface="Wingdings" pitchFamily="2" charset="2"/>
              <a:buChar char="Ø"/>
            </a:pPr>
            <a:r>
              <a:rPr lang="en-US" sz="2800" b="1" dirty="0" err="1">
                <a:latin typeface="Times New Roman" pitchFamily="18" charset="0"/>
                <a:cs typeface="Times New Roman" pitchFamily="18" charset="0"/>
              </a:rPr>
              <a:t>Ưu</a:t>
            </a:r>
            <a:r>
              <a:rPr lang="en-US" sz="2800" b="1" dirty="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điểm</a:t>
            </a:r>
            <a:r>
              <a:rPr lang="en-US" sz="2800" b="1" dirty="0" smtClean="0">
                <a:latin typeface="Times New Roman" pitchFamily="18" charset="0"/>
                <a:cs typeface="Times New Roman" pitchFamily="18" charset="0"/>
              </a:rPr>
              <a:t>:</a:t>
            </a:r>
            <a:endParaRPr lang="en-US" sz="2800" b="1" dirty="0">
              <a:solidFill>
                <a:srgbClr val="080808"/>
              </a:solidFill>
              <a:latin typeface="Times New Roman" pitchFamily="18" charset="0"/>
              <a:cs typeface="Times New Roman" pitchFamily="18" charset="0"/>
            </a:endParaRPr>
          </a:p>
          <a:p>
            <a:pPr marL="742950" lvl="1" indent="-285750">
              <a:lnSpc>
                <a:spcPct val="90000"/>
              </a:lnSpc>
              <a:spcBef>
                <a:spcPct val="20000"/>
              </a:spcBef>
              <a:buClr>
                <a:schemeClr val="folHlink"/>
              </a:buClr>
              <a:buSzPct val="60000"/>
              <a:buFont typeface="Wingdings" pitchFamily="2" charset="2"/>
              <a:buNone/>
            </a:pP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Sử</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dụng</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hiệu</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quả</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bộ</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nhớ</a:t>
            </a:r>
            <a:endParaRPr lang="en-US" sz="2800" dirty="0">
              <a:solidFill>
                <a:srgbClr val="080808"/>
              </a:solidFill>
              <a:latin typeface="Times New Roman" pitchFamily="18" charset="0"/>
              <a:cs typeface="Times New Roman" pitchFamily="18" charset="0"/>
            </a:endParaRPr>
          </a:p>
          <a:p>
            <a:pPr marL="342900" indent="-342900">
              <a:lnSpc>
                <a:spcPct val="90000"/>
              </a:lnSpc>
              <a:spcBef>
                <a:spcPct val="20000"/>
              </a:spcBef>
              <a:buClr>
                <a:schemeClr val="folHlink"/>
              </a:buClr>
              <a:buSzPct val="60000"/>
              <a:buFont typeface="Wingdings" pitchFamily="2" charset="2"/>
              <a:buNone/>
            </a:pPr>
            <a:r>
              <a:rPr lang="en-US" sz="2800" dirty="0">
                <a:solidFill>
                  <a:srgbClr val="080808"/>
                </a:solidFill>
                <a:latin typeface="Times New Roman" pitchFamily="18" charset="0"/>
                <a:cs typeface="Times New Roman" pitchFamily="18" charset="0"/>
              </a:rPr>
              <a:t>	 + </a:t>
            </a:r>
            <a:r>
              <a:rPr lang="en-US" sz="2800" dirty="0" err="1">
                <a:solidFill>
                  <a:srgbClr val="080808"/>
                </a:solidFill>
                <a:latin typeface="Times New Roman" pitchFamily="18" charset="0"/>
                <a:cs typeface="Times New Roman" pitchFamily="18" charset="0"/>
              </a:rPr>
              <a:t>Linh</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động</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về</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số</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lượng</a:t>
            </a:r>
            <a:r>
              <a:rPr lang="en-US" sz="2800" dirty="0">
                <a:solidFill>
                  <a:srgbClr val="080808"/>
                </a:solidFill>
                <a:latin typeface="Times New Roman" pitchFamily="18" charset="0"/>
                <a:cs typeface="Times New Roman" pitchFamily="18" charset="0"/>
              </a:rPr>
              <a:t> </a:t>
            </a:r>
            <a:r>
              <a:rPr lang="en-US" sz="2800" dirty="0" err="1">
                <a:solidFill>
                  <a:srgbClr val="080808"/>
                </a:solidFill>
                <a:latin typeface="Times New Roman" pitchFamily="18" charset="0"/>
                <a:cs typeface="Times New Roman" pitchFamily="18" charset="0"/>
              </a:rPr>
              <a:t>phần</a:t>
            </a:r>
            <a:r>
              <a:rPr lang="en-US" sz="2800" dirty="0">
                <a:solidFill>
                  <a:srgbClr val="080808"/>
                </a:solidFill>
                <a:latin typeface="Times New Roman" pitchFamily="18" charset="0"/>
                <a:cs typeface="Times New Roman" pitchFamily="18" charset="0"/>
              </a:rPr>
              <a:t> </a:t>
            </a:r>
            <a:r>
              <a:rPr lang="en-US" sz="2800" dirty="0" err="1" smtClean="0">
                <a:solidFill>
                  <a:srgbClr val="080808"/>
                </a:solidFill>
                <a:latin typeface="Times New Roman" pitchFamily="18" charset="0"/>
                <a:cs typeface="Times New Roman" pitchFamily="18" charset="0"/>
              </a:rPr>
              <a:t>tử</a:t>
            </a:r>
            <a:r>
              <a:rPr lang="en-US" sz="2800" dirty="0" smtClean="0">
                <a:solidFill>
                  <a:srgbClr val="080808"/>
                </a:solidFill>
                <a:latin typeface="Times New Roman" pitchFamily="18" charset="0"/>
                <a:cs typeface="Times New Roman" pitchFamily="18" charset="0"/>
              </a:rPr>
              <a:t>.</a:t>
            </a:r>
            <a:endParaRPr lang="en-US" sz="2800" dirty="0">
              <a:solidFill>
                <a:srgbClr val="080808"/>
              </a:solidFill>
              <a:latin typeface="Times New Roman" pitchFamily="18" charset="0"/>
              <a:cs typeface="Times New Roman" pitchFamily="18" charset="0"/>
            </a:endParaRPr>
          </a:p>
        </p:txBody>
      </p:sp>
      <p:sp>
        <p:nvSpPr>
          <p:cNvPr id="2" name="Title 1"/>
          <p:cNvSpPr>
            <a:spLocks noGrp="1"/>
          </p:cNvSpPr>
          <p:nvPr>
            <p:ph type="title"/>
          </p:nvPr>
        </p:nvSpPr>
        <p:spPr>
          <a:xfrm>
            <a:off x="457200" y="381000"/>
            <a:ext cx="8229600" cy="1066800"/>
          </a:xfrm>
        </p:spPr>
        <p:txBody>
          <a:bodyPr/>
          <a:lstStyle/>
          <a:p>
            <a:r>
              <a:rPr lang="en-US" dirty="0" err="1" smtClean="0"/>
              <a:t>Liên</a:t>
            </a:r>
            <a:r>
              <a:rPr lang="en-US" dirty="0" smtClean="0"/>
              <a:t> </a:t>
            </a:r>
            <a:r>
              <a:rPr lang="en-US" dirty="0" err="1" smtClean="0"/>
              <a:t>kết</a:t>
            </a:r>
            <a:r>
              <a:rPr lang="en-US" dirty="0" smtClean="0"/>
              <a:t> </a:t>
            </a:r>
            <a:r>
              <a:rPr lang="en-US" dirty="0" err="1" smtClean="0"/>
              <a:t>tường</a:t>
            </a:r>
            <a:r>
              <a:rPr lang="en-US" dirty="0" smtClean="0"/>
              <a:t> minh (DSLK)</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15</a:t>
            </a:fld>
            <a:endParaRPr lang="en-US"/>
          </a:p>
        </p:txBody>
      </p:sp>
    </p:spTree>
    <p:extLst>
      <p:ext uri="{BB962C8B-B14F-4D97-AF65-F5344CB8AC3E}">
        <p14:creationId xmlns:p14="http://schemas.microsoft.com/office/powerpoint/2010/main" val="4757657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4">
                                            <p:txEl>
                                              <p:pRg st="0" end="0"/>
                                            </p:txEl>
                                          </p:spTgt>
                                        </p:tgtEl>
                                        <p:attrNameLst>
                                          <p:attrName>style.visibility</p:attrName>
                                        </p:attrNameLst>
                                      </p:cBhvr>
                                      <p:to>
                                        <p:strVal val="visible"/>
                                      </p:to>
                                    </p:set>
                                    <p:animEffect transition="in" filter="wipe(up)">
                                      <p:cBhvr>
                                        <p:cTn id="7" dur="500"/>
                                        <p:tgtEl>
                                          <p:spTgt spid="261124">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61124">
                                            <p:txEl>
                                              <p:pRg st="1" end="1"/>
                                            </p:txEl>
                                          </p:spTgt>
                                        </p:tgtEl>
                                        <p:attrNameLst>
                                          <p:attrName>style.visibility</p:attrName>
                                        </p:attrNameLst>
                                      </p:cBhvr>
                                      <p:to>
                                        <p:strVal val="visible"/>
                                      </p:to>
                                    </p:set>
                                    <p:animEffect transition="in" filter="wipe(up)">
                                      <p:cBhvr>
                                        <p:cTn id="10" dur="500"/>
                                        <p:tgtEl>
                                          <p:spTgt spid="261124">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1124">
                                            <p:txEl>
                                              <p:pRg st="2" end="2"/>
                                            </p:txEl>
                                          </p:spTgt>
                                        </p:tgtEl>
                                        <p:attrNameLst>
                                          <p:attrName>style.visibility</p:attrName>
                                        </p:attrNameLst>
                                      </p:cBhvr>
                                      <p:to>
                                        <p:strVal val="visible"/>
                                      </p:to>
                                    </p:set>
                                    <p:animEffect transition="in" filter="wipe(up)">
                                      <p:cBhvr>
                                        <p:cTn id="13" dur="500"/>
                                        <p:tgtEl>
                                          <p:spTgt spid="26112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61134">
                                            <p:txEl>
                                              <p:pRg st="0" end="0"/>
                                            </p:txEl>
                                          </p:spTgt>
                                        </p:tgtEl>
                                        <p:attrNameLst>
                                          <p:attrName>style.visibility</p:attrName>
                                        </p:attrNameLst>
                                      </p:cBhvr>
                                      <p:to>
                                        <p:strVal val="visible"/>
                                      </p:to>
                                    </p:set>
                                    <p:animEffect transition="in" filter="wipe(up)">
                                      <p:cBhvr>
                                        <p:cTn id="18" dur="500"/>
                                        <p:tgtEl>
                                          <p:spTgt spid="26113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1134">
                                            <p:txEl>
                                              <p:pRg st="1" end="1"/>
                                            </p:txEl>
                                          </p:spTgt>
                                        </p:tgtEl>
                                        <p:attrNameLst>
                                          <p:attrName>style.visibility</p:attrName>
                                        </p:attrNameLst>
                                      </p:cBhvr>
                                      <p:to>
                                        <p:strVal val="visible"/>
                                      </p:to>
                                    </p:set>
                                    <p:animEffect transition="in" filter="wipe(up)">
                                      <p:cBhvr>
                                        <p:cTn id="23" dur="500"/>
                                        <p:tgtEl>
                                          <p:spTgt spid="261134">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61134">
                                            <p:txEl>
                                              <p:pRg st="2" end="2"/>
                                            </p:txEl>
                                          </p:spTgt>
                                        </p:tgtEl>
                                        <p:attrNameLst>
                                          <p:attrName>style.visibility</p:attrName>
                                        </p:attrNameLst>
                                      </p:cBhvr>
                                      <p:to>
                                        <p:strVal val="visible"/>
                                      </p:to>
                                    </p:set>
                                    <p:animEffect transition="in" filter="wipe(up)">
                                      <p:cBhvr>
                                        <p:cTn id="26" dur="500"/>
                                        <p:tgtEl>
                                          <p:spTgt spid="26113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1134">
                                            <p:txEl>
                                              <p:pRg st="3" end="3"/>
                                            </p:txEl>
                                          </p:spTgt>
                                        </p:tgtEl>
                                        <p:attrNameLst>
                                          <p:attrName>style.visibility</p:attrName>
                                        </p:attrNameLst>
                                      </p:cBhvr>
                                      <p:to>
                                        <p:strVal val="visible"/>
                                      </p:to>
                                    </p:set>
                                    <p:animEffect transition="in" filter="wipe(up)">
                                      <p:cBhvr>
                                        <p:cTn id="31" dur="500"/>
                                        <p:tgtEl>
                                          <p:spTgt spid="2611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P spid="26113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640374" y="1641474"/>
            <a:ext cx="8109438" cy="1062038"/>
          </a:xfrm>
        </p:spPr>
        <p:txBody>
          <a:bodyPr>
            <a:noAutofit/>
          </a:bodyPr>
          <a:lstStyle/>
          <a:p>
            <a:pPr>
              <a:lnSpc>
                <a:spcPct val="120000"/>
              </a:lnSpc>
              <a:spcBef>
                <a:spcPct val="40000"/>
              </a:spcBef>
              <a:buClr>
                <a:schemeClr val="tx1"/>
              </a:buClr>
              <a:buFont typeface="Wingdings" pitchFamily="2" charset="2"/>
              <a:buChar char="Ø"/>
            </a:pPr>
            <a:r>
              <a:rPr lang="en-US" b="1" dirty="0" smtClean="0"/>
              <a:t> </a:t>
            </a:r>
            <a:r>
              <a:rPr lang="en-US" b="1" dirty="0" err="1" smtClean="0"/>
              <a:t>Danh</a:t>
            </a:r>
            <a:r>
              <a:rPr lang="en-US" b="1" dirty="0" smtClean="0"/>
              <a:t> </a:t>
            </a:r>
            <a:r>
              <a:rPr lang="en-US" b="1" dirty="0" err="1"/>
              <a:t>sách</a:t>
            </a:r>
            <a:r>
              <a:rPr lang="en-US" b="1" dirty="0"/>
              <a:t> </a:t>
            </a:r>
            <a:r>
              <a:rPr lang="en-US" b="1" dirty="0" err="1"/>
              <a:t>liên</a:t>
            </a:r>
            <a:r>
              <a:rPr lang="en-US" b="1" dirty="0"/>
              <a:t> </a:t>
            </a:r>
            <a:r>
              <a:rPr lang="en-US" b="1" dirty="0" err="1"/>
              <a:t>kết</a:t>
            </a:r>
            <a:r>
              <a:rPr lang="en-US" b="1" dirty="0"/>
              <a:t> </a:t>
            </a:r>
            <a:r>
              <a:rPr lang="en-US" b="1" dirty="0" err="1"/>
              <a:t>đơn</a:t>
            </a:r>
            <a:r>
              <a:rPr lang="en-US" dirty="0"/>
              <a:t>: </a:t>
            </a:r>
            <a:r>
              <a:rPr lang="en-US" dirty="0" err="1"/>
              <a:t>Mỗi</a:t>
            </a:r>
            <a:r>
              <a:rPr lang="en-US" dirty="0"/>
              <a:t> </a:t>
            </a:r>
            <a:r>
              <a:rPr lang="en-US" dirty="0" err="1"/>
              <a:t>phần</a:t>
            </a:r>
            <a:r>
              <a:rPr lang="en-US" dirty="0"/>
              <a:t> </a:t>
            </a:r>
            <a:r>
              <a:rPr lang="en-US" dirty="0" err="1"/>
              <a:t>tử</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phần</a:t>
            </a:r>
            <a:r>
              <a:rPr lang="en-US" dirty="0"/>
              <a:t> </a:t>
            </a:r>
            <a:r>
              <a:rPr lang="en-US" dirty="0" err="1"/>
              <a:t>tử</a:t>
            </a:r>
            <a:r>
              <a:rPr lang="en-US" dirty="0"/>
              <a:t> </a:t>
            </a:r>
            <a:r>
              <a:rPr lang="en-US" dirty="0" err="1"/>
              <a:t>đứng</a:t>
            </a:r>
            <a:r>
              <a:rPr lang="en-US" dirty="0"/>
              <a:t> </a:t>
            </a:r>
            <a:r>
              <a:rPr lang="en-US" dirty="0" err="1"/>
              <a:t>sau</a:t>
            </a:r>
            <a:r>
              <a:rPr lang="en-US" dirty="0"/>
              <a:t> </a:t>
            </a:r>
            <a:r>
              <a:rPr lang="en-US" dirty="0" err="1"/>
              <a:t>nó</a:t>
            </a:r>
            <a:r>
              <a:rPr lang="en-US" dirty="0"/>
              <a:t> </a:t>
            </a:r>
            <a:r>
              <a:rPr lang="en-US" dirty="0" err="1"/>
              <a:t>trong</a:t>
            </a:r>
            <a:r>
              <a:rPr lang="en-US" dirty="0"/>
              <a:t> </a:t>
            </a:r>
            <a:r>
              <a:rPr lang="en-US" dirty="0" err="1"/>
              <a:t>danh</a:t>
            </a:r>
            <a:r>
              <a:rPr lang="en-US" dirty="0"/>
              <a:t> </a:t>
            </a:r>
            <a:r>
              <a:rPr lang="en-US" dirty="0" err="1" smtClean="0"/>
              <a:t>sách</a:t>
            </a:r>
            <a:r>
              <a:rPr lang="en-US" dirty="0" smtClean="0"/>
              <a:t>.</a:t>
            </a:r>
            <a:endParaRPr lang="en-US" dirty="0"/>
          </a:p>
        </p:txBody>
      </p:sp>
      <p:grpSp>
        <p:nvGrpSpPr>
          <p:cNvPr id="6" name="Group 5"/>
          <p:cNvGrpSpPr/>
          <p:nvPr/>
        </p:nvGrpSpPr>
        <p:grpSpPr>
          <a:xfrm>
            <a:off x="990600" y="2956718"/>
            <a:ext cx="7444154" cy="481807"/>
            <a:chOff x="990600" y="2728118"/>
            <a:chExt cx="7444154" cy="481807"/>
          </a:xfrm>
        </p:grpSpPr>
        <p:sp>
          <p:nvSpPr>
            <p:cNvPr id="262158" name="Rectangle 14"/>
            <p:cNvSpPr>
              <a:spLocks noChangeArrowheads="1"/>
            </p:cNvSpPr>
            <p:nvPr/>
          </p:nvSpPr>
          <p:spPr bwMode="auto">
            <a:xfrm>
              <a:off x="1504950" y="2728118"/>
              <a:ext cx="996462"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VNI-Helve" pitchFamily="2" charset="0"/>
                </a:rPr>
                <a:t>A</a:t>
              </a:r>
            </a:p>
          </p:txBody>
        </p:sp>
        <p:sp>
          <p:nvSpPr>
            <p:cNvPr id="262159" name="Rectangle 15"/>
            <p:cNvSpPr>
              <a:spLocks noChangeArrowheads="1"/>
            </p:cNvSpPr>
            <p:nvPr/>
          </p:nvSpPr>
          <p:spPr bwMode="auto">
            <a:xfrm>
              <a:off x="3184281" y="2743200"/>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262160" name="Rectangle 16"/>
            <p:cNvSpPr>
              <a:spLocks noChangeArrowheads="1"/>
            </p:cNvSpPr>
            <p:nvPr/>
          </p:nvSpPr>
          <p:spPr bwMode="auto">
            <a:xfrm>
              <a:off x="4910504" y="2743200"/>
              <a:ext cx="1197219"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262161" name="Rectangle 17"/>
            <p:cNvSpPr>
              <a:spLocks noChangeArrowheads="1"/>
            </p:cNvSpPr>
            <p:nvPr/>
          </p:nvSpPr>
          <p:spPr bwMode="auto">
            <a:xfrm>
              <a:off x="6641123" y="2743200"/>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262162" name="Line 18"/>
            <p:cNvSpPr>
              <a:spLocks noChangeShapeType="1"/>
            </p:cNvSpPr>
            <p:nvPr/>
          </p:nvSpPr>
          <p:spPr bwMode="auto">
            <a:xfrm>
              <a:off x="2253762"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3" name="Line 19"/>
            <p:cNvSpPr>
              <a:spLocks noChangeShapeType="1"/>
            </p:cNvSpPr>
            <p:nvPr/>
          </p:nvSpPr>
          <p:spPr bwMode="auto">
            <a:xfrm>
              <a:off x="3981450"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5" name="Line 21"/>
            <p:cNvSpPr>
              <a:spLocks noChangeShapeType="1"/>
            </p:cNvSpPr>
            <p:nvPr/>
          </p:nvSpPr>
          <p:spPr bwMode="auto">
            <a:xfrm>
              <a:off x="5776546"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6" name="Line 22"/>
            <p:cNvSpPr>
              <a:spLocks noChangeShapeType="1"/>
            </p:cNvSpPr>
            <p:nvPr/>
          </p:nvSpPr>
          <p:spPr bwMode="auto">
            <a:xfrm>
              <a:off x="7438292"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8" name="Line 24"/>
            <p:cNvSpPr>
              <a:spLocks noChangeShapeType="1"/>
            </p:cNvSpPr>
            <p:nvPr/>
          </p:nvSpPr>
          <p:spPr bwMode="auto">
            <a:xfrm>
              <a:off x="990600" y="2971800"/>
              <a:ext cx="5319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69" name="Line 25"/>
            <p:cNvSpPr>
              <a:spLocks noChangeShapeType="1"/>
            </p:cNvSpPr>
            <p:nvPr/>
          </p:nvSpPr>
          <p:spPr bwMode="auto">
            <a:xfrm>
              <a:off x="2385646"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0" name="Line 26"/>
            <p:cNvSpPr>
              <a:spLocks noChangeShapeType="1"/>
            </p:cNvSpPr>
            <p:nvPr/>
          </p:nvSpPr>
          <p:spPr bwMode="auto">
            <a:xfrm>
              <a:off x="4114800"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1" name="Line 27"/>
            <p:cNvSpPr>
              <a:spLocks noChangeShapeType="1"/>
            </p:cNvSpPr>
            <p:nvPr/>
          </p:nvSpPr>
          <p:spPr bwMode="auto">
            <a:xfrm>
              <a:off x="5908431"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2" name="Line 28"/>
            <p:cNvSpPr>
              <a:spLocks noChangeShapeType="1"/>
            </p:cNvSpPr>
            <p:nvPr/>
          </p:nvSpPr>
          <p:spPr bwMode="auto">
            <a:xfrm>
              <a:off x="7502769" y="2959100"/>
              <a:ext cx="732692"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74" name="Rectangle 30"/>
            <p:cNvSpPr>
              <a:spLocks noChangeArrowheads="1"/>
            </p:cNvSpPr>
            <p:nvPr/>
          </p:nvSpPr>
          <p:spPr bwMode="auto">
            <a:xfrm>
              <a:off x="8168054" y="2781300"/>
              <a:ext cx="266700" cy="360363"/>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2177" name="Text Box 33"/>
          <p:cNvSpPr txBox="1">
            <a:spLocks noChangeArrowheads="1"/>
          </p:cNvSpPr>
          <p:nvPr/>
        </p:nvSpPr>
        <p:spPr bwMode="auto">
          <a:xfrm>
            <a:off x="640374" y="3657600"/>
            <a:ext cx="797608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Font typeface="Wingdings" pitchFamily="2" charset="2"/>
              <a:buChar char="Ø"/>
            </a:pP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Danh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sách</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liên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kết</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kép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Mỗi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đứng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trước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danh</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2" name="Title 1"/>
          <p:cNvSpPr>
            <a:spLocks noGrp="1"/>
          </p:cNvSpPr>
          <p:nvPr>
            <p:ph type="title"/>
          </p:nvPr>
        </p:nvSpPr>
        <p:spPr>
          <a:xfrm>
            <a:off x="381000" y="457200"/>
            <a:ext cx="8229600" cy="1066800"/>
          </a:xfrm>
        </p:spPr>
        <p:txBody>
          <a:bodyPr/>
          <a:lstStyle/>
          <a:p>
            <a:r>
              <a:rPr lang="en-US" dirty="0" err="1" smtClean="0"/>
              <a:t>Các</a:t>
            </a:r>
            <a:r>
              <a:rPr lang="en-US" dirty="0" smtClean="0"/>
              <a:t> </a:t>
            </a:r>
            <a:r>
              <a:rPr lang="en-US" dirty="0" err="1" smtClean="0"/>
              <a:t>loại</a:t>
            </a:r>
            <a:r>
              <a:rPr lang="en-US" dirty="0" smtClean="0"/>
              <a:t> DSLK</a:t>
            </a:r>
            <a:endParaRPr lang="en-US" dirty="0"/>
          </a:p>
        </p:txBody>
      </p:sp>
      <p:grpSp>
        <p:nvGrpSpPr>
          <p:cNvPr id="262201" name="Group 57"/>
          <p:cNvGrpSpPr>
            <a:grpSpLocks/>
          </p:cNvGrpSpPr>
          <p:nvPr/>
        </p:nvGrpSpPr>
        <p:grpSpPr bwMode="auto">
          <a:xfrm>
            <a:off x="1106366" y="5172075"/>
            <a:ext cx="7444154" cy="466725"/>
            <a:chOff x="807" y="2682"/>
            <a:chExt cx="5080" cy="294"/>
          </a:xfrm>
        </p:grpSpPr>
        <p:sp>
          <p:nvSpPr>
            <p:cNvPr id="262179" name="Rectangle 35"/>
            <p:cNvSpPr>
              <a:spLocks noChangeArrowheads="1"/>
            </p:cNvSpPr>
            <p:nvPr/>
          </p:nvSpPr>
          <p:spPr bwMode="auto">
            <a:xfrm>
              <a:off x="1170" y="2682"/>
              <a:ext cx="680"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262180" name="Rectangle 36"/>
            <p:cNvSpPr>
              <a:spLocks noChangeArrowheads="1"/>
            </p:cNvSpPr>
            <p:nvPr/>
          </p:nvSpPr>
          <p:spPr bwMode="auto">
            <a:xfrm>
              <a:off x="2304" y="2682"/>
              <a:ext cx="725"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262181" name="Rectangle 37"/>
            <p:cNvSpPr>
              <a:spLocks noChangeArrowheads="1"/>
            </p:cNvSpPr>
            <p:nvPr/>
          </p:nvSpPr>
          <p:spPr bwMode="auto">
            <a:xfrm>
              <a:off x="3482" y="2682"/>
              <a:ext cx="817"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262182" name="Rectangle 38"/>
            <p:cNvSpPr>
              <a:spLocks noChangeArrowheads="1"/>
            </p:cNvSpPr>
            <p:nvPr/>
          </p:nvSpPr>
          <p:spPr bwMode="auto">
            <a:xfrm>
              <a:off x="4663" y="2682"/>
              <a:ext cx="725"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262183" name="Line 39"/>
            <p:cNvSpPr>
              <a:spLocks noChangeShapeType="1"/>
            </p:cNvSpPr>
            <p:nvPr/>
          </p:nvSpPr>
          <p:spPr bwMode="auto">
            <a:xfrm>
              <a:off x="1669" y="268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4" name="Line 40"/>
            <p:cNvSpPr>
              <a:spLocks noChangeShapeType="1"/>
            </p:cNvSpPr>
            <p:nvPr/>
          </p:nvSpPr>
          <p:spPr bwMode="auto">
            <a:xfrm>
              <a:off x="2848" y="268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5" name="Line 41"/>
            <p:cNvSpPr>
              <a:spLocks noChangeShapeType="1"/>
            </p:cNvSpPr>
            <p:nvPr/>
          </p:nvSpPr>
          <p:spPr bwMode="auto">
            <a:xfrm>
              <a:off x="4073" y="268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6" name="Line 42"/>
            <p:cNvSpPr>
              <a:spLocks noChangeShapeType="1"/>
            </p:cNvSpPr>
            <p:nvPr/>
          </p:nvSpPr>
          <p:spPr bwMode="auto">
            <a:xfrm>
              <a:off x="5207" y="268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7" name="Line 43"/>
            <p:cNvSpPr>
              <a:spLocks noChangeShapeType="1"/>
            </p:cNvSpPr>
            <p:nvPr/>
          </p:nvSpPr>
          <p:spPr bwMode="auto">
            <a:xfrm>
              <a:off x="807" y="2832"/>
              <a:ext cx="363"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8" name="Line 44"/>
            <p:cNvSpPr>
              <a:spLocks noChangeShapeType="1"/>
            </p:cNvSpPr>
            <p:nvPr/>
          </p:nvSpPr>
          <p:spPr bwMode="auto">
            <a:xfrm>
              <a:off x="1759" y="2795"/>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89" name="Line 45"/>
            <p:cNvSpPr>
              <a:spLocks noChangeShapeType="1"/>
            </p:cNvSpPr>
            <p:nvPr/>
          </p:nvSpPr>
          <p:spPr bwMode="auto">
            <a:xfrm>
              <a:off x="2939" y="2794"/>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1" name="Line 47"/>
            <p:cNvSpPr>
              <a:spLocks noChangeShapeType="1"/>
            </p:cNvSpPr>
            <p:nvPr/>
          </p:nvSpPr>
          <p:spPr bwMode="auto">
            <a:xfrm>
              <a:off x="5251" y="2818"/>
              <a:ext cx="500"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2" name="Rectangle 48"/>
            <p:cNvSpPr>
              <a:spLocks noChangeArrowheads="1"/>
            </p:cNvSpPr>
            <p:nvPr/>
          </p:nvSpPr>
          <p:spPr bwMode="auto">
            <a:xfrm>
              <a:off x="5705" y="2706"/>
              <a:ext cx="182" cy="227"/>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193" name="Line 49"/>
            <p:cNvSpPr>
              <a:spLocks noChangeShapeType="1"/>
            </p:cNvSpPr>
            <p:nvPr/>
          </p:nvSpPr>
          <p:spPr bwMode="auto">
            <a:xfrm>
              <a:off x="1825" y="2895"/>
              <a:ext cx="545"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4" name="Line 50"/>
            <p:cNvSpPr>
              <a:spLocks noChangeShapeType="1"/>
            </p:cNvSpPr>
            <p:nvPr/>
          </p:nvSpPr>
          <p:spPr bwMode="auto">
            <a:xfrm>
              <a:off x="2452" y="2683"/>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5" name="Line 51"/>
            <p:cNvSpPr>
              <a:spLocks noChangeShapeType="1"/>
            </p:cNvSpPr>
            <p:nvPr/>
          </p:nvSpPr>
          <p:spPr bwMode="auto">
            <a:xfrm>
              <a:off x="3648" y="269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6" name="Line 52"/>
            <p:cNvSpPr>
              <a:spLocks noChangeShapeType="1"/>
            </p:cNvSpPr>
            <p:nvPr/>
          </p:nvSpPr>
          <p:spPr bwMode="auto">
            <a:xfrm>
              <a:off x="4798" y="2692"/>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198" name="Line 54"/>
            <p:cNvSpPr>
              <a:spLocks noChangeShapeType="1"/>
            </p:cNvSpPr>
            <p:nvPr/>
          </p:nvSpPr>
          <p:spPr bwMode="auto">
            <a:xfrm>
              <a:off x="3020" y="2895"/>
              <a:ext cx="545"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2200" name="Line 56"/>
            <p:cNvSpPr>
              <a:spLocks noChangeShapeType="1"/>
            </p:cNvSpPr>
            <p:nvPr/>
          </p:nvSpPr>
          <p:spPr bwMode="auto">
            <a:xfrm>
              <a:off x="4299" y="2886"/>
              <a:ext cx="431" cy="9"/>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2190" name="Line 46"/>
          <p:cNvSpPr>
            <a:spLocks noChangeShapeType="1"/>
          </p:cNvSpPr>
          <p:nvPr/>
        </p:nvSpPr>
        <p:spPr bwMode="auto">
          <a:xfrm>
            <a:off x="6019800" y="5316747"/>
            <a:ext cx="798634"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fld id="{3A901CDF-9DA1-4D44-A22F-A8881224B900}" type="slidenum">
              <a:rPr lang="en-US" smtClean="0"/>
              <a:t>16</a:t>
            </a:fld>
            <a:endParaRPr lang="en-US"/>
          </a:p>
        </p:txBody>
      </p:sp>
    </p:spTree>
    <p:extLst>
      <p:ext uri="{BB962C8B-B14F-4D97-AF65-F5344CB8AC3E}">
        <p14:creationId xmlns:p14="http://schemas.microsoft.com/office/powerpoint/2010/main" val="356254033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Grp="1" noChangeArrowheads="1"/>
          </p:cNvSpPr>
          <p:nvPr>
            <p:ph type="body" idx="1"/>
          </p:nvPr>
        </p:nvSpPr>
        <p:spPr>
          <a:xfrm>
            <a:off x="457200" y="1536700"/>
            <a:ext cx="8493369" cy="15113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nSpc>
                <a:spcPct val="90000"/>
              </a:lnSpc>
              <a:spcBef>
                <a:spcPct val="50000"/>
              </a:spcBef>
              <a:buClr>
                <a:schemeClr val="tx1"/>
              </a:buClr>
              <a:buFont typeface="Wingdings" pitchFamily="2" charset="2"/>
              <a:buChar char="Ø"/>
            </a:pPr>
            <a:r>
              <a:rPr lang="en-US" b="1" dirty="0" err="1" smtClean="0"/>
              <a:t>Danh</a:t>
            </a:r>
            <a:r>
              <a:rPr lang="en-US" b="1" dirty="0" smtClean="0"/>
              <a:t> </a:t>
            </a:r>
            <a:r>
              <a:rPr lang="en-US" b="1" dirty="0" err="1"/>
              <a:t>sách</a:t>
            </a:r>
            <a:r>
              <a:rPr lang="en-US" b="1" dirty="0"/>
              <a:t> </a:t>
            </a:r>
            <a:r>
              <a:rPr lang="en-US" b="1" dirty="0" err="1"/>
              <a:t>liên</a:t>
            </a:r>
            <a:r>
              <a:rPr lang="en-US" b="1" dirty="0"/>
              <a:t> </a:t>
            </a:r>
            <a:r>
              <a:rPr lang="en-US" b="1" dirty="0" err="1"/>
              <a:t>Vòng</a:t>
            </a:r>
            <a:r>
              <a:rPr lang="en-US" b="1" dirty="0"/>
              <a:t>:</a:t>
            </a:r>
            <a:r>
              <a:rPr lang="en-US" dirty="0"/>
              <a:t> </a:t>
            </a:r>
            <a:r>
              <a:rPr lang="en-US" dirty="0" err="1"/>
              <a:t>Phần</a:t>
            </a:r>
            <a:r>
              <a:rPr lang="en-US" dirty="0"/>
              <a:t> </a:t>
            </a:r>
            <a:r>
              <a:rPr lang="en-US" dirty="0" err="1"/>
              <a:t>tử</a:t>
            </a:r>
            <a:r>
              <a:rPr lang="en-US" dirty="0"/>
              <a:t> </a:t>
            </a:r>
            <a:r>
              <a:rPr lang="en-US" dirty="0" err="1"/>
              <a:t>cuối</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với</a:t>
            </a:r>
            <a:r>
              <a:rPr lang="en-US" dirty="0"/>
              <a:t> </a:t>
            </a:r>
            <a:r>
              <a:rPr lang="en-US" dirty="0" err="1"/>
              <a:t>phần</a:t>
            </a:r>
            <a:r>
              <a:rPr lang="en-US" dirty="0"/>
              <a:t> </a:t>
            </a:r>
            <a:r>
              <a:rPr lang="en-US" dirty="0" err="1"/>
              <a:t>tử</a:t>
            </a:r>
            <a:r>
              <a:rPr lang="en-US" dirty="0"/>
              <a:t> </a:t>
            </a:r>
            <a:r>
              <a:rPr lang="en-US" dirty="0" err="1"/>
              <a:t>đầu</a:t>
            </a:r>
            <a:r>
              <a:rPr lang="en-US" dirty="0"/>
              <a:t> </a:t>
            </a:r>
            <a:r>
              <a:rPr lang="en-US" dirty="0" err="1"/>
              <a:t>danh</a:t>
            </a:r>
            <a:r>
              <a:rPr lang="en-US" dirty="0"/>
              <a:t> </a:t>
            </a:r>
            <a:r>
              <a:rPr lang="en-US" dirty="0" err="1"/>
              <a:t>sách</a:t>
            </a:r>
            <a:endParaRPr lang="en-US" dirty="0"/>
          </a:p>
          <a:p>
            <a:pPr lvl="1">
              <a:lnSpc>
                <a:spcPct val="90000"/>
              </a:lnSpc>
              <a:spcBef>
                <a:spcPct val="50000"/>
              </a:spcBef>
              <a:buFont typeface="Wingdings" pitchFamily="2" charset="2"/>
              <a:buChar char="§"/>
            </a:pP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đơn</a:t>
            </a:r>
            <a:r>
              <a:rPr lang="en-US" sz="2800" dirty="0"/>
              <a:t> </a:t>
            </a:r>
            <a:r>
              <a:rPr lang="en-US" sz="2800" dirty="0" err="1"/>
              <a:t>vòng</a:t>
            </a:r>
            <a:endParaRPr lang="en-US" sz="2800" dirty="0"/>
          </a:p>
        </p:txBody>
      </p:sp>
      <p:sp>
        <p:nvSpPr>
          <p:cNvPr id="263212" name="Text Box 44"/>
          <p:cNvSpPr txBox="1">
            <a:spLocks noChangeArrowheads="1"/>
          </p:cNvSpPr>
          <p:nvPr/>
        </p:nvSpPr>
        <p:spPr bwMode="auto">
          <a:xfrm>
            <a:off x="650631" y="4235450"/>
            <a:ext cx="6447692"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80000"/>
              </a:lnSpc>
              <a:spcBef>
                <a:spcPct val="50000"/>
              </a:spcBef>
              <a:buFont typeface="Wingdings" pitchFamily="2" charset="2"/>
              <a:buChar char="§"/>
            </a:pPr>
            <a:r>
              <a:rPr lang="en-US" sz="2800" dirty="0">
                <a:solidFill>
                  <a:schemeClr val="accent6">
                    <a:lumMod val="75000"/>
                  </a:schemeClr>
                </a:solidFill>
                <a:latin typeface="Times New Roman" pitchFamily="18" charset="0"/>
                <a:cs typeface="Times New Roman" pitchFamily="18" charset="0"/>
              </a:rPr>
              <a:t> </a:t>
            </a:r>
            <a:r>
              <a:rPr lang="en-US" sz="2800" dirty="0" err="1">
                <a:solidFill>
                  <a:schemeClr val="accent6">
                    <a:lumMod val="75000"/>
                  </a:schemeClr>
                </a:solidFill>
                <a:latin typeface="Times New Roman" pitchFamily="18" charset="0"/>
                <a:cs typeface="Times New Roman" pitchFamily="18" charset="0"/>
              </a:rPr>
              <a:t>Danh</a:t>
            </a:r>
            <a:r>
              <a:rPr lang="en-US" sz="2800" dirty="0">
                <a:solidFill>
                  <a:schemeClr val="accent6">
                    <a:lumMod val="75000"/>
                  </a:schemeClr>
                </a:solidFill>
                <a:latin typeface="Times New Roman" pitchFamily="18" charset="0"/>
                <a:cs typeface="Times New Roman" pitchFamily="18" charset="0"/>
              </a:rPr>
              <a:t> </a:t>
            </a:r>
            <a:r>
              <a:rPr lang="en-US" sz="2800" dirty="0" err="1">
                <a:solidFill>
                  <a:schemeClr val="accent6">
                    <a:lumMod val="75000"/>
                  </a:schemeClr>
                </a:solidFill>
                <a:latin typeface="Times New Roman" pitchFamily="18" charset="0"/>
                <a:cs typeface="Times New Roman" pitchFamily="18" charset="0"/>
              </a:rPr>
              <a:t>sách</a:t>
            </a:r>
            <a:r>
              <a:rPr lang="en-US" sz="2800" dirty="0">
                <a:solidFill>
                  <a:schemeClr val="accent6">
                    <a:lumMod val="75000"/>
                  </a:schemeClr>
                </a:solidFill>
                <a:latin typeface="Times New Roman" pitchFamily="18" charset="0"/>
                <a:cs typeface="Times New Roman" pitchFamily="18" charset="0"/>
              </a:rPr>
              <a:t> </a:t>
            </a:r>
            <a:r>
              <a:rPr lang="en-US" sz="2800" dirty="0" err="1">
                <a:solidFill>
                  <a:schemeClr val="accent6">
                    <a:lumMod val="75000"/>
                  </a:schemeClr>
                </a:solidFill>
                <a:latin typeface="Times New Roman" pitchFamily="18" charset="0"/>
                <a:cs typeface="Times New Roman" pitchFamily="18" charset="0"/>
              </a:rPr>
              <a:t>liên</a:t>
            </a:r>
            <a:r>
              <a:rPr lang="en-US" sz="2800" dirty="0">
                <a:solidFill>
                  <a:schemeClr val="accent6">
                    <a:lumMod val="75000"/>
                  </a:schemeClr>
                </a:solidFill>
                <a:latin typeface="Times New Roman" pitchFamily="18" charset="0"/>
                <a:cs typeface="Times New Roman" pitchFamily="18" charset="0"/>
              </a:rPr>
              <a:t> </a:t>
            </a:r>
            <a:r>
              <a:rPr lang="en-US" sz="2800" dirty="0" err="1">
                <a:solidFill>
                  <a:schemeClr val="accent6">
                    <a:lumMod val="75000"/>
                  </a:schemeClr>
                </a:solidFill>
                <a:latin typeface="Times New Roman" pitchFamily="18" charset="0"/>
                <a:cs typeface="Times New Roman" pitchFamily="18" charset="0"/>
              </a:rPr>
              <a:t>kết</a:t>
            </a:r>
            <a:r>
              <a:rPr lang="en-US" sz="2800" dirty="0">
                <a:solidFill>
                  <a:schemeClr val="accent6">
                    <a:lumMod val="75000"/>
                  </a:schemeClr>
                </a:solidFill>
                <a:latin typeface="Times New Roman" pitchFamily="18" charset="0"/>
                <a:cs typeface="Times New Roman" pitchFamily="18" charset="0"/>
              </a:rPr>
              <a:t> </a:t>
            </a:r>
            <a:r>
              <a:rPr lang="en-US" sz="2800" dirty="0" err="1">
                <a:solidFill>
                  <a:schemeClr val="accent6">
                    <a:lumMod val="75000"/>
                  </a:schemeClr>
                </a:solidFill>
                <a:latin typeface="Times New Roman" pitchFamily="18" charset="0"/>
                <a:cs typeface="Times New Roman" pitchFamily="18" charset="0"/>
              </a:rPr>
              <a:t>đôi</a:t>
            </a:r>
            <a:r>
              <a:rPr lang="en-US" sz="2800" dirty="0">
                <a:solidFill>
                  <a:schemeClr val="accent6">
                    <a:lumMod val="75000"/>
                  </a:schemeClr>
                </a:solidFill>
                <a:latin typeface="Times New Roman" pitchFamily="18" charset="0"/>
                <a:cs typeface="Times New Roman" pitchFamily="18" charset="0"/>
              </a:rPr>
              <a:t> </a:t>
            </a:r>
            <a:r>
              <a:rPr lang="en-US" sz="2800" dirty="0" err="1">
                <a:solidFill>
                  <a:schemeClr val="accent6">
                    <a:lumMod val="75000"/>
                  </a:schemeClr>
                </a:solidFill>
                <a:latin typeface="Times New Roman" pitchFamily="18" charset="0"/>
                <a:cs typeface="Times New Roman" pitchFamily="18" charset="0"/>
              </a:rPr>
              <a:t>vòng</a:t>
            </a:r>
            <a:r>
              <a:rPr lang="en-US" sz="2800" dirty="0">
                <a:solidFill>
                  <a:schemeClr val="accent6">
                    <a:lumMod val="75000"/>
                  </a:schemeClr>
                </a:solidFill>
                <a:latin typeface="Times New Roman" pitchFamily="18" charset="0"/>
                <a:cs typeface="Times New Roman" pitchFamily="18" charset="0"/>
              </a:rPr>
              <a:t> </a:t>
            </a:r>
          </a:p>
        </p:txBody>
      </p:sp>
      <p:sp>
        <p:nvSpPr>
          <p:cNvPr id="2" name="Title 1"/>
          <p:cNvSpPr>
            <a:spLocks noGrp="1"/>
          </p:cNvSpPr>
          <p:nvPr>
            <p:ph type="title"/>
          </p:nvPr>
        </p:nvSpPr>
        <p:spPr>
          <a:xfrm>
            <a:off x="457200" y="533400"/>
            <a:ext cx="8229600" cy="1066800"/>
          </a:xfrm>
        </p:spPr>
        <p:txBody>
          <a:bodyPr/>
          <a:lstStyle/>
          <a:p>
            <a:r>
              <a:rPr lang="en-US" dirty="0" err="1" smtClean="0"/>
              <a:t>Các</a:t>
            </a:r>
            <a:r>
              <a:rPr lang="en-US" dirty="0" smtClean="0"/>
              <a:t> </a:t>
            </a:r>
            <a:r>
              <a:rPr lang="en-US" dirty="0" err="1" smtClean="0"/>
              <a:t>loại</a:t>
            </a:r>
            <a:r>
              <a:rPr lang="en-US" dirty="0" smtClean="0"/>
              <a:t> DSLK (</a:t>
            </a:r>
            <a:r>
              <a:rPr lang="en-US" dirty="0" err="1" smtClean="0"/>
              <a:t>tt</a:t>
            </a:r>
            <a:r>
              <a:rPr lang="en-US" dirty="0" smtClean="0"/>
              <a:t>)</a:t>
            </a:r>
            <a:endParaRPr lang="en-US" dirty="0"/>
          </a:p>
        </p:txBody>
      </p:sp>
      <p:grpSp>
        <p:nvGrpSpPr>
          <p:cNvPr id="7" name="Group 6"/>
          <p:cNvGrpSpPr/>
          <p:nvPr/>
        </p:nvGrpSpPr>
        <p:grpSpPr>
          <a:xfrm>
            <a:off x="1182567" y="3481387"/>
            <a:ext cx="6712926" cy="466725"/>
            <a:chOff x="1182567" y="3481387"/>
            <a:chExt cx="6712926" cy="466725"/>
          </a:xfrm>
        </p:grpSpPr>
        <p:grpSp>
          <p:nvGrpSpPr>
            <p:cNvPr id="263213" name="Group 45"/>
            <p:cNvGrpSpPr>
              <a:grpSpLocks/>
            </p:cNvGrpSpPr>
            <p:nvPr/>
          </p:nvGrpSpPr>
          <p:grpSpPr bwMode="auto">
            <a:xfrm>
              <a:off x="1182567" y="3481387"/>
              <a:ext cx="6712926" cy="466725"/>
              <a:chOff x="807" y="1866"/>
              <a:chExt cx="4581" cy="294"/>
            </a:xfrm>
          </p:grpSpPr>
          <p:sp>
            <p:nvSpPr>
              <p:cNvPr id="263174" name="Rectangle 6"/>
              <p:cNvSpPr>
                <a:spLocks noChangeArrowheads="1"/>
              </p:cNvSpPr>
              <p:nvPr/>
            </p:nvSpPr>
            <p:spPr bwMode="auto">
              <a:xfrm>
                <a:off x="1170" y="1866"/>
                <a:ext cx="680"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263175" name="Rectangle 7"/>
              <p:cNvSpPr>
                <a:spLocks noChangeArrowheads="1"/>
              </p:cNvSpPr>
              <p:nvPr/>
            </p:nvSpPr>
            <p:spPr bwMode="auto">
              <a:xfrm>
                <a:off x="2304" y="1866"/>
                <a:ext cx="725"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263176" name="Rectangle 8"/>
              <p:cNvSpPr>
                <a:spLocks noChangeArrowheads="1"/>
              </p:cNvSpPr>
              <p:nvPr/>
            </p:nvSpPr>
            <p:spPr bwMode="auto">
              <a:xfrm>
                <a:off x="3482" y="1866"/>
                <a:ext cx="817"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263177" name="Rectangle 9"/>
              <p:cNvSpPr>
                <a:spLocks noChangeArrowheads="1"/>
              </p:cNvSpPr>
              <p:nvPr/>
            </p:nvSpPr>
            <p:spPr bwMode="auto">
              <a:xfrm>
                <a:off x="4663" y="1866"/>
                <a:ext cx="725"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263178" name="Line 10"/>
              <p:cNvSpPr>
                <a:spLocks noChangeShapeType="1"/>
              </p:cNvSpPr>
              <p:nvPr/>
            </p:nvSpPr>
            <p:spPr bwMode="auto">
              <a:xfrm>
                <a:off x="1669" y="1866"/>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9" name="Line 11"/>
              <p:cNvSpPr>
                <a:spLocks noChangeShapeType="1"/>
              </p:cNvSpPr>
              <p:nvPr/>
            </p:nvSpPr>
            <p:spPr bwMode="auto">
              <a:xfrm>
                <a:off x="2848" y="1866"/>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0" name="Line 12"/>
              <p:cNvSpPr>
                <a:spLocks noChangeShapeType="1"/>
              </p:cNvSpPr>
              <p:nvPr/>
            </p:nvSpPr>
            <p:spPr bwMode="auto">
              <a:xfrm>
                <a:off x="4073" y="1866"/>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1" name="Line 13"/>
              <p:cNvSpPr>
                <a:spLocks noChangeShapeType="1"/>
              </p:cNvSpPr>
              <p:nvPr/>
            </p:nvSpPr>
            <p:spPr bwMode="auto">
              <a:xfrm>
                <a:off x="5207" y="1866"/>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2" name="Line 14"/>
              <p:cNvSpPr>
                <a:spLocks noChangeShapeType="1"/>
              </p:cNvSpPr>
              <p:nvPr/>
            </p:nvSpPr>
            <p:spPr bwMode="auto">
              <a:xfrm>
                <a:off x="807" y="2047"/>
                <a:ext cx="363"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3" name="Line 15"/>
              <p:cNvSpPr>
                <a:spLocks noChangeShapeType="1"/>
              </p:cNvSpPr>
              <p:nvPr/>
            </p:nvSpPr>
            <p:spPr bwMode="auto">
              <a:xfrm>
                <a:off x="1759" y="2002"/>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4" name="Line 16"/>
              <p:cNvSpPr>
                <a:spLocks noChangeShapeType="1"/>
              </p:cNvSpPr>
              <p:nvPr/>
            </p:nvSpPr>
            <p:spPr bwMode="auto">
              <a:xfrm>
                <a:off x="2939" y="2002"/>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5" name="Line 17"/>
              <p:cNvSpPr>
                <a:spLocks noChangeShapeType="1"/>
              </p:cNvSpPr>
              <p:nvPr/>
            </p:nvSpPr>
            <p:spPr bwMode="auto">
              <a:xfrm>
                <a:off x="4163" y="2002"/>
                <a:ext cx="54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63188" name="AutoShape 20"/>
              <p:cNvCxnSpPr>
                <a:cxnSpLocks noChangeShapeType="1"/>
              </p:cNvCxnSpPr>
              <p:nvPr/>
            </p:nvCxnSpPr>
            <p:spPr bwMode="auto">
              <a:xfrm flipH="1" flipV="1">
                <a:off x="1465" y="1866"/>
                <a:ext cx="3878" cy="147"/>
              </a:xfrm>
              <a:prstGeom prst="bentConnector4">
                <a:avLst>
                  <a:gd name="adj1" fmla="val -3685"/>
                  <a:gd name="adj2" fmla="val 197958"/>
                </a:avLst>
              </a:prstGeom>
              <a:noFill/>
              <a:ln w="50800">
                <a:solidFill>
                  <a:schemeClr val="tx1"/>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 name="Straight Connector 3"/>
            <p:cNvCxnSpPr/>
            <p:nvPr/>
          </p:nvCxnSpPr>
          <p:spPr>
            <a:xfrm>
              <a:off x="1863306" y="3498640"/>
              <a:ext cx="0" cy="4318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1248508" y="5100636"/>
            <a:ext cx="6712928" cy="538164"/>
            <a:chOff x="1248508" y="5100636"/>
            <a:chExt cx="6712928" cy="538164"/>
          </a:xfrm>
        </p:grpSpPr>
        <p:sp>
          <p:nvSpPr>
            <p:cNvPr id="263190" name="Rectangle 22"/>
            <p:cNvSpPr>
              <a:spLocks noChangeArrowheads="1"/>
            </p:cNvSpPr>
            <p:nvPr/>
          </p:nvSpPr>
          <p:spPr bwMode="auto">
            <a:xfrm>
              <a:off x="1780443" y="5172075"/>
              <a:ext cx="996462"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A</a:t>
              </a:r>
            </a:p>
          </p:txBody>
        </p:sp>
        <p:sp>
          <p:nvSpPr>
            <p:cNvPr id="263191" name="Rectangle 23"/>
            <p:cNvSpPr>
              <a:spLocks noChangeArrowheads="1"/>
            </p:cNvSpPr>
            <p:nvPr/>
          </p:nvSpPr>
          <p:spPr bwMode="auto">
            <a:xfrm>
              <a:off x="3442190" y="5172075"/>
              <a:ext cx="1062403"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263192" name="Rectangle 24"/>
            <p:cNvSpPr>
              <a:spLocks noChangeArrowheads="1"/>
            </p:cNvSpPr>
            <p:nvPr/>
          </p:nvSpPr>
          <p:spPr bwMode="auto">
            <a:xfrm>
              <a:off x="5168412" y="5172075"/>
              <a:ext cx="1197219"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263193" name="Rectangle 25"/>
            <p:cNvSpPr>
              <a:spLocks noChangeArrowheads="1"/>
            </p:cNvSpPr>
            <p:nvPr/>
          </p:nvSpPr>
          <p:spPr bwMode="auto">
            <a:xfrm>
              <a:off x="6899031" y="5172075"/>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263194" name="Line 26"/>
            <p:cNvSpPr>
              <a:spLocks noChangeShapeType="1"/>
            </p:cNvSpPr>
            <p:nvPr/>
          </p:nvSpPr>
          <p:spPr bwMode="auto">
            <a:xfrm>
              <a:off x="2511669" y="5172074"/>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5" name="Line 27"/>
            <p:cNvSpPr>
              <a:spLocks noChangeShapeType="1"/>
            </p:cNvSpPr>
            <p:nvPr/>
          </p:nvSpPr>
          <p:spPr bwMode="auto">
            <a:xfrm>
              <a:off x="4239358" y="5172074"/>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6" name="Line 28"/>
            <p:cNvSpPr>
              <a:spLocks noChangeShapeType="1"/>
            </p:cNvSpPr>
            <p:nvPr/>
          </p:nvSpPr>
          <p:spPr bwMode="auto">
            <a:xfrm>
              <a:off x="6034454" y="5172074"/>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7" name="Line 29"/>
            <p:cNvSpPr>
              <a:spLocks noChangeShapeType="1"/>
            </p:cNvSpPr>
            <p:nvPr/>
          </p:nvSpPr>
          <p:spPr bwMode="auto">
            <a:xfrm>
              <a:off x="7696200" y="5172074"/>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8" name="Line 30"/>
            <p:cNvSpPr>
              <a:spLocks noChangeShapeType="1"/>
            </p:cNvSpPr>
            <p:nvPr/>
          </p:nvSpPr>
          <p:spPr bwMode="auto">
            <a:xfrm>
              <a:off x="1248508" y="5459411"/>
              <a:ext cx="5319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99" name="Line 31"/>
            <p:cNvSpPr>
              <a:spLocks noChangeShapeType="1"/>
            </p:cNvSpPr>
            <p:nvPr/>
          </p:nvSpPr>
          <p:spPr bwMode="auto">
            <a:xfrm>
              <a:off x="2643554" y="5351461"/>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0" name="Line 32"/>
            <p:cNvSpPr>
              <a:spLocks noChangeShapeType="1"/>
            </p:cNvSpPr>
            <p:nvPr/>
          </p:nvSpPr>
          <p:spPr bwMode="auto">
            <a:xfrm>
              <a:off x="4372708" y="5349874"/>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3" name="Line 35"/>
            <p:cNvSpPr>
              <a:spLocks noChangeShapeType="1"/>
            </p:cNvSpPr>
            <p:nvPr/>
          </p:nvSpPr>
          <p:spPr bwMode="auto">
            <a:xfrm>
              <a:off x="2740269" y="5510211"/>
              <a:ext cx="798635"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4" name="Line 36"/>
            <p:cNvSpPr>
              <a:spLocks noChangeShapeType="1"/>
            </p:cNvSpPr>
            <p:nvPr/>
          </p:nvSpPr>
          <p:spPr bwMode="auto">
            <a:xfrm>
              <a:off x="3659066" y="5173661"/>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5" name="Line 37"/>
            <p:cNvSpPr>
              <a:spLocks noChangeShapeType="1"/>
            </p:cNvSpPr>
            <p:nvPr/>
          </p:nvSpPr>
          <p:spPr bwMode="auto">
            <a:xfrm>
              <a:off x="5411666" y="5187949"/>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6" name="Line 38"/>
            <p:cNvSpPr>
              <a:spLocks noChangeShapeType="1"/>
            </p:cNvSpPr>
            <p:nvPr/>
          </p:nvSpPr>
          <p:spPr bwMode="auto">
            <a:xfrm>
              <a:off x="7096858" y="5187949"/>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7" name="Line 39"/>
            <p:cNvSpPr>
              <a:spLocks noChangeShapeType="1"/>
            </p:cNvSpPr>
            <p:nvPr/>
          </p:nvSpPr>
          <p:spPr bwMode="auto">
            <a:xfrm>
              <a:off x="4491405" y="5510211"/>
              <a:ext cx="798634" cy="0"/>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208" name="Line 40"/>
            <p:cNvSpPr>
              <a:spLocks noChangeShapeType="1"/>
            </p:cNvSpPr>
            <p:nvPr/>
          </p:nvSpPr>
          <p:spPr bwMode="auto">
            <a:xfrm>
              <a:off x="6365631" y="5495925"/>
              <a:ext cx="631581" cy="14287"/>
            </a:xfrm>
            <a:prstGeom prst="line">
              <a:avLst/>
            </a:prstGeom>
            <a:noFill/>
            <a:ln w="76200">
              <a:solidFill>
                <a:schemeClr val="tx1"/>
              </a:solidFill>
              <a:round/>
              <a:headEnd type="triangle"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63209" name="AutoShape 41"/>
            <p:cNvCxnSpPr>
              <a:cxnSpLocks noChangeShapeType="1"/>
            </p:cNvCxnSpPr>
            <p:nvPr/>
          </p:nvCxnSpPr>
          <p:spPr bwMode="auto">
            <a:xfrm rot="5400000" flipV="1">
              <a:off x="5003373" y="2375937"/>
              <a:ext cx="233363" cy="5682762"/>
            </a:xfrm>
            <a:prstGeom prst="bentConnector4">
              <a:avLst>
                <a:gd name="adj1" fmla="val -74153"/>
                <a:gd name="adj2" fmla="val 103685"/>
              </a:avLst>
            </a:prstGeom>
            <a:noFill/>
            <a:ln w="50800">
              <a:solidFill>
                <a:schemeClr val="tx1"/>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3210" name="AutoShape 42"/>
            <p:cNvCxnSpPr>
              <a:cxnSpLocks noChangeShapeType="1"/>
            </p:cNvCxnSpPr>
            <p:nvPr/>
          </p:nvCxnSpPr>
          <p:spPr bwMode="auto">
            <a:xfrm rot="10800000" flipV="1">
              <a:off x="2244969" y="5460999"/>
              <a:ext cx="5715000" cy="88900"/>
            </a:xfrm>
            <a:prstGeom prst="bentConnector4">
              <a:avLst>
                <a:gd name="adj1" fmla="val -2977"/>
                <a:gd name="adj2" fmla="val 526782"/>
              </a:avLst>
            </a:prstGeom>
            <a:noFill/>
            <a:ln w="50800">
              <a:solidFill>
                <a:schemeClr val="tx1"/>
              </a:solidFill>
              <a:miter lim="800000"/>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3214" name="Line 46"/>
            <p:cNvSpPr>
              <a:spLocks noChangeShapeType="1"/>
            </p:cNvSpPr>
            <p:nvPr/>
          </p:nvSpPr>
          <p:spPr bwMode="auto">
            <a:xfrm>
              <a:off x="6194181" y="5335586"/>
              <a:ext cx="731226"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 name="Straight Connector 5"/>
            <p:cNvCxnSpPr/>
            <p:nvPr/>
          </p:nvCxnSpPr>
          <p:spPr>
            <a:xfrm>
              <a:off x="1932318" y="5190914"/>
              <a:ext cx="0" cy="4460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3A901CDF-9DA1-4D44-A22F-A8881224B900}" type="slidenum">
              <a:rPr lang="en-US" smtClean="0"/>
              <a:t>17</a:t>
            </a:fld>
            <a:endParaRPr lang="en-US"/>
          </a:p>
        </p:txBody>
      </p:sp>
    </p:spTree>
    <p:extLst>
      <p:ext uri="{BB962C8B-B14F-4D97-AF65-F5344CB8AC3E}">
        <p14:creationId xmlns:p14="http://schemas.microsoft.com/office/powerpoint/2010/main" val="214073844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a:noFill/>
          </a:ln>
        </p:spPr>
        <p:style>
          <a:lnRef idx="1">
            <a:schemeClr val="accent4"/>
          </a:lnRef>
          <a:fillRef idx="2">
            <a:schemeClr val="accent4"/>
          </a:fillRef>
          <a:effectRef idx="1">
            <a:schemeClr val="accent4"/>
          </a:effectRef>
          <a:fontRef idx="minor">
            <a:schemeClr val="dk1"/>
          </a:fontRef>
        </p:style>
        <p:txBody>
          <a:bodyPr/>
          <a:lstStyle/>
          <a:p>
            <a:r>
              <a:rPr lang="en-US" dirty="0" smtClean="0"/>
              <a:t>3.2.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đơn</a:t>
            </a:r>
            <a:endParaRPr lang="en-US" dirty="0"/>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990600" y="4623593"/>
            <a:ext cx="7444154" cy="481807"/>
            <a:chOff x="990600" y="2728118"/>
            <a:chExt cx="7444154" cy="481807"/>
          </a:xfrm>
        </p:grpSpPr>
        <p:sp>
          <p:nvSpPr>
            <p:cNvPr id="5" name="Rectangle 14"/>
            <p:cNvSpPr>
              <a:spLocks noChangeArrowheads="1"/>
            </p:cNvSpPr>
            <p:nvPr/>
          </p:nvSpPr>
          <p:spPr bwMode="auto">
            <a:xfrm>
              <a:off x="1504950" y="2728118"/>
              <a:ext cx="996462"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VNI-Helve" pitchFamily="2" charset="0"/>
                </a:rPr>
                <a:t>A</a:t>
              </a:r>
            </a:p>
          </p:txBody>
        </p:sp>
        <p:sp>
          <p:nvSpPr>
            <p:cNvPr id="6" name="Rectangle 15"/>
            <p:cNvSpPr>
              <a:spLocks noChangeArrowheads="1"/>
            </p:cNvSpPr>
            <p:nvPr/>
          </p:nvSpPr>
          <p:spPr bwMode="auto">
            <a:xfrm>
              <a:off x="3184281" y="2743200"/>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7" name="Rectangle 16"/>
            <p:cNvSpPr>
              <a:spLocks noChangeArrowheads="1"/>
            </p:cNvSpPr>
            <p:nvPr/>
          </p:nvSpPr>
          <p:spPr bwMode="auto">
            <a:xfrm>
              <a:off x="4910504" y="2743200"/>
              <a:ext cx="1197219"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8" name="Rectangle 17"/>
            <p:cNvSpPr>
              <a:spLocks noChangeArrowheads="1"/>
            </p:cNvSpPr>
            <p:nvPr/>
          </p:nvSpPr>
          <p:spPr bwMode="auto">
            <a:xfrm>
              <a:off x="6641123" y="2743200"/>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9" name="Line 18"/>
            <p:cNvSpPr>
              <a:spLocks noChangeShapeType="1"/>
            </p:cNvSpPr>
            <p:nvPr/>
          </p:nvSpPr>
          <p:spPr bwMode="auto">
            <a:xfrm>
              <a:off x="2253762"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9"/>
            <p:cNvSpPr>
              <a:spLocks noChangeShapeType="1"/>
            </p:cNvSpPr>
            <p:nvPr/>
          </p:nvSpPr>
          <p:spPr bwMode="auto">
            <a:xfrm>
              <a:off x="3981450"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21"/>
            <p:cNvSpPr>
              <a:spLocks noChangeShapeType="1"/>
            </p:cNvSpPr>
            <p:nvPr/>
          </p:nvSpPr>
          <p:spPr bwMode="auto">
            <a:xfrm>
              <a:off x="5776546"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22"/>
            <p:cNvSpPr>
              <a:spLocks noChangeShapeType="1"/>
            </p:cNvSpPr>
            <p:nvPr/>
          </p:nvSpPr>
          <p:spPr bwMode="auto">
            <a:xfrm>
              <a:off x="7438292"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24"/>
            <p:cNvSpPr>
              <a:spLocks noChangeShapeType="1"/>
            </p:cNvSpPr>
            <p:nvPr/>
          </p:nvSpPr>
          <p:spPr bwMode="auto">
            <a:xfrm>
              <a:off x="990600" y="2971800"/>
              <a:ext cx="5319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5"/>
            <p:cNvSpPr>
              <a:spLocks noChangeShapeType="1"/>
            </p:cNvSpPr>
            <p:nvPr/>
          </p:nvSpPr>
          <p:spPr bwMode="auto">
            <a:xfrm>
              <a:off x="2385646"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6"/>
            <p:cNvSpPr>
              <a:spLocks noChangeShapeType="1"/>
            </p:cNvSpPr>
            <p:nvPr/>
          </p:nvSpPr>
          <p:spPr bwMode="auto">
            <a:xfrm>
              <a:off x="4114800"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27"/>
            <p:cNvSpPr>
              <a:spLocks noChangeShapeType="1"/>
            </p:cNvSpPr>
            <p:nvPr/>
          </p:nvSpPr>
          <p:spPr bwMode="auto">
            <a:xfrm>
              <a:off x="5908431"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8"/>
            <p:cNvSpPr>
              <a:spLocks noChangeShapeType="1"/>
            </p:cNvSpPr>
            <p:nvPr/>
          </p:nvSpPr>
          <p:spPr bwMode="auto">
            <a:xfrm>
              <a:off x="7502769" y="2959100"/>
              <a:ext cx="732692"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30"/>
            <p:cNvSpPr>
              <a:spLocks noChangeArrowheads="1"/>
            </p:cNvSpPr>
            <p:nvPr/>
          </p:nvSpPr>
          <p:spPr bwMode="auto">
            <a:xfrm>
              <a:off x="8168054" y="2781300"/>
              <a:ext cx="266700" cy="360363"/>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4"/>
          <p:cNvGrpSpPr>
            <a:grpSpLocks/>
          </p:cNvGrpSpPr>
          <p:nvPr/>
        </p:nvGrpSpPr>
        <p:grpSpPr bwMode="auto">
          <a:xfrm>
            <a:off x="1219200" y="2767013"/>
            <a:ext cx="6453554" cy="890587"/>
            <a:chOff x="972" y="1802"/>
            <a:chExt cx="4404" cy="561"/>
          </a:xfrm>
        </p:grpSpPr>
        <p:sp>
          <p:nvSpPr>
            <p:cNvPr id="20" name="Text Box 5"/>
            <p:cNvSpPr txBox="1">
              <a:spLocks noChangeArrowheads="1"/>
            </p:cNvSpPr>
            <p:nvPr/>
          </p:nvSpPr>
          <p:spPr bwMode="auto">
            <a:xfrm>
              <a:off x="1596" y="1946"/>
              <a:ext cx="432"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x0</a:t>
              </a:r>
            </a:p>
          </p:txBody>
        </p:sp>
        <p:sp>
          <p:nvSpPr>
            <p:cNvPr id="21" name="Text Box 6"/>
            <p:cNvSpPr txBox="1">
              <a:spLocks noChangeArrowheads="1"/>
            </p:cNvSpPr>
            <p:nvPr/>
          </p:nvSpPr>
          <p:spPr bwMode="auto">
            <a:xfrm>
              <a:off x="2652" y="2069"/>
              <a:ext cx="513"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x1</a:t>
              </a:r>
            </a:p>
          </p:txBody>
        </p:sp>
        <p:sp>
          <p:nvSpPr>
            <p:cNvPr id="22" name="Text Box 7"/>
            <p:cNvSpPr txBox="1">
              <a:spLocks noChangeArrowheads="1"/>
            </p:cNvSpPr>
            <p:nvPr/>
          </p:nvSpPr>
          <p:spPr bwMode="auto">
            <a:xfrm>
              <a:off x="3804" y="1802"/>
              <a:ext cx="432"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x2</a:t>
              </a:r>
            </a:p>
          </p:txBody>
        </p:sp>
        <p:sp>
          <p:nvSpPr>
            <p:cNvPr id="23" name="Text Box 8"/>
            <p:cNvSpPr txBox="1">
              <a:spLocks noChangeArrowheads="1"/>
            </p:cNvSpPr>
            <p:nvPr/>
          </p:nvSpPr>
          <p:spPr bwMode="auto">
            <a:xfrm>
              <a:off x="4944" y="2006"/>
              <a:ext cx="432" cy="29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x3</a:t>
              </a:r>
            </a:p>
          </p:txBody>
        </p:sp>
        <p:cxnSp>
          <p:nvCxnSpPr>
            <p:cNvPr id="24" name="AutoShape 9"/>
            <p:cNvCxnSpPr>
              <a:cxnSpLocks noChangeShapeType="1"/>
              <a:stCxn id="20" idx="3"/>
              <a:endCxn id="21" idx="1"/>
            </p:cNvCxnSpPr>
            <p:nvPr/>
          </p:nvCxnSpPr>
          <p:spPr bwMode="auto">
            <a:xfrm>
              <a:off x="2028" y="2093"/>
              <a:ext cx="624" cy="123"/>
            </a:xfrm>
            <a:prstGeom prst="curvedConnector3">
              <a:avLst>
                <a:gd name="adj1" fmla="val 50000"/>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0"/>
            <p:cNvCxnSpPr>
              <a:cxnSpLocks noChangeShapeType="1"/>
              <a:stCxn id="21" idx="3"/>
              <a:endCxn id="22" idx="1"/>
            </p:cNvCxnSpPr>
            <p:nvPr/>
          </p:nvCxnSpPr>
          <p:spPr bwMode="auto">
            <a:xfrm flipV="1">
              <a:off x="3165" y="1949"/>
              <a:ext cx="639" cy="267"/>
            </a:xfrm>
            <a:prstGeom prst="curvedConnector3">
              <a:avLst>
                <a:gd name="adj1" fmla="val 49921"/>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1"/>
            <p:cNvCxnSpPr>
              <a:cxnSpLocks noChangeShapeType="1"/>
              <a:stCxn id="22" idx="3"/>
              <a:endCxn id="23" idx="1"/>
            </p:cNvCxnSpPr>
            <p:nvPr/>
          </p:nvCxnSpPr>
          <p:spPr bwMode="auto">
            <a:xfrm>
              <a:off x="4236" y="1949"/>
              <a:ext cx="708" cy="204"/>
            </a:xfrm>
            <a:prstGeom prst="curvedConnector3">
              <a:avLst>
                <a:gd name="adj1" fmla="val 50000"/>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Line 12"/>
            <p:cNvSpPr>
              <a:spLocks noChangeShapeType="1"/>
            </p:cNvSpPr>
            <p:nvPr/>
          </p:nvSpPr>
          <p:spPr bwMode="auto">
            <a:xfrm>
              <a:off x="972" y="2042"/>
              <a:ext cx="624" cy="48"/>
            </a:xfrm>
            <a:prstGeom prst="line">
              <a:avLst/>
            </a:prstGeom>
            <a:noFill/>
            <a:ln w="9525">
              <a:solidFill>
                <a:schemeClr val="tx1"/>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8" name="Slide Number Placeholder 27"/>
          <p:cNvSpPr>
            <a:spLocks noGrp="1"/>
          </p:cNvSpPr>
          <p:nvPr>
            <p:ph type="sldNum" sz="quarter" idx="12"/>
          </p:nvPr>
        </p:nvSpPr>
        <p:spPr/>
        <p:txBody>
          <a:bodyPr/>
          <a:lstStyle/>
          <a:p>
            <a:fld id="{3A901CDF-9DA1-4D44-A22F-A8881224B900}" type="slidenum">
              <a:rPr lang="en-US" smtClean="0"/>
              <a:t>18</a:t>
            </a:fld>
            <a:endParaRPr lang="en-US"/>
          </a:p>
        </p:txBody>
      </p:sp>
    </p:spTree>
    <p:extLst>
      <p:ext uri="{BB962C8B-B14F-4D97-AF65-F5344CB8AC3E}">
        <p14:creationId xmlns:p14="http://schemas.microsoft.com/office/powerpoint/2010/main" val="29123072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style>
          <a:lnRef idx="1">
            <a:schemeClr val="accent2"/>
          </a:lnRef>
          <a:fillRef idx="2">
            <a:schemeClr val="accent2"/>
          </a:fillRef>
          <a:effectRef idx="1">
            <a:schemeClr val="accent2"/>
          </a:effectRef>
          <a:fontRef idx="minor">
            <a:schemeClr val="dk1"/>
          </a:fontRef>
        </p:style>
        <p:txBody>
          <a:bodyPr>
            <a:normAutofit/>
          </a:bodyPr>
          <a:lstStyle/>
          <a:p>
            <a:pPr lvl="2" algn="ctr" rtl="0">
              <a:spcBef>
                <a:spcPct val="0"/>
              </a:spcBef>
            </a:pPr>
            <a:r>
              <a:rPr lang="es-ES" sz="3600" dirty="0" smtClean="0">
                <a:latin typeface="Times New Roman" pitchFamily="18" charset="0"/>
                <a:cs typeface="Times New Roman" pitchFamily="18" charset="0"/>
              </a:rPr>
              <a:t>3.2.1.Định </a:t>
            </a:r>
            <a:r>
              <a:rPr lang="es-ES" sz="3600" dirty="0" err="1" smtClean="0">
                <a:latin typeface="Times New Roman" pitchFamily="18" charset="0"/>
                <a:cs typeface="Times New Roman" pitchFamily="18" charset="0"/>
              </a:rPr>
              <a:t>nghĩa</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và</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các</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khái</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niệm</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cơ</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bản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DSLK </a:t>
            </a:r>
            <a:r>
              <a:rPr lang="en-US" dirty="0" err="1" smtClean="0"/>
              <a:t>đơn</a:t>
            </a:r>
            <a:r>
              <a:rPr lang="en-US" dirty="0" smtClean="0"/>
              <a:t> </a:t>
            </a:r>
            <a:r>
              <a:rPr lang="en-US" dirty="0" err="1" smtClean="0"/>
              <a:t>gồm</a:t>
            </a:r>
            <a:r>
              <a:rPr lang="en-US" dirty="0" smtClean="0"/>
              <a:t> </a:t>
            </a:r>
            <a:r>
              <a:rPr lang="en-US" dirty="0" err="1" smtClean="0"/>
              <a:t>nhiều</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như</a:t>
            </a:r>
            <a:r>
              <a:rPr lang="en-US" dirty="0" smtClean="0"/>
              <a:t> </a:t>
            </a:r>
            <a:r>
              <a:rPr lang="en-US" dirty="0" err="1" smtClean="0"/>
              <a:t>mảng</a:t>
            </a:r>
            <a:r>
              <a:rPr lang="en-US" dirty="0" smtClean="0"/>
              <a:t> 1c </a:t>
            </a:r>
            <a:r>
              <a:rPr lang="en-US" dirty="0" err="1" smtClean="0"/>
              <a:t>nhưng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smtClean="0">
                <a:solidFill>
                  <a:srgbClr val="FF0000"/>
                </a:solidFill>
              </a:rPr>
              <a:t>(</a:t>
            </a:r>
            <a:r>
              <a:rPr lang="en-US" dirty="0" err="1" smtClean="0">
                <a:solidFill>
                  <a:srgbClr val="FF0000"/>
                </a:solidFill>
              </a:rPr>
              <a:t>nút</a:t>
            </a:r>
            <a:r>
              <a:rPr lang="en-US" dirty="0" smtClean="0">
                <a:solidFill>
                  <a:srgbClr val="FF0000"/>
                </a:solidFill>
              </a:rPr>
              <a:t>) </a:t>
            </a:r>
            <a:r>
              <a:rPr lang="en-US" dirty="0" err="1" smtClean="0"/>
              <a:t>không</a:t>
            </a:r>
            <a:r>
              <a:rPr lang="en-US" dirty="0" smtClean="0"/>
              <a:t> </a:t>
            </a:r>
            <a:r>
              <a:rPr lang="en-US" dirty="0" err="1" smtClean="0"/>
              <a:t>nằm</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nhau</a:t>
            </a:r>
            <a:r>
              <a:rPr lang="en-US" dirty="0" smtClean="0"/>
              <a:t> </a:t>
            </a:r>
            <a:r>
              <a:rPr lang="en-US" dirty="0" err="1" smtClean="0"/>
              <a:t>trong</a:t>
            </a:r>
            <a:r>
              <a:rPr lang="en-US" dirty="0" smtClean="0"/>
              <a:t> </a:t>
            </a:r>
            <a:r>
              <a:rPr lang="en-US" dirty="0" err="1" smtClean="0"/>
              <a:t>bộ</a:t>
            </a:r>
            <a:r>
              <a:rPr lang="en-US" dirty="0" smtClean="0"/>
              <a:t> </a:t>
            </a:r>
            <a:r>
              <a:rPr lang="en-US" dirty="0" err="1" smtClean="0"/>
              <a:t>nhớ</a:t>
            </a:r>
            <a:r>
              <a:rPr lang="en-US" dirty="0" smtClean="0"/>
              <a:t> </a:t>
            </a:r>
            <a:r>
              <a:rPr lang="en-US" dirty="0" err="1" smtClean="0"/>
              <a:t>mà</a:t>
            </a:r>
            <a:r>
              <a:rPr lang="en-US" dirty="0" smtClean="0"/>
              <a:t> </a:t>
            </a:r>
            <a:r>
              <a:rPr lang="en-US" dirty="0" err="1" smtClean="0"/>
              <a:t>dùng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để</a:t>
            </a:r>
            <a:r>
              <a:rPr lang="en-US" dirty="0" smtClean="0"/>
              <a:t> </a:t>
            </a:r>
            <a:r>
              <a:rPr lang="en-US" dirty="0" err="1" smtClean="0"/>
              <a:t>móc</a:t>
            </a:r>
            <a:r>
              <a:rPr lang="en-US" dirty="0" smtClean="0"/>
              <a:t> </a:t>
            </a:r>
            <a:r>
              <a:rPr lang="en-US" dirty="0" err="1" smtClean="0"/>
              <a:t>nối</a:t>
            </a:r>
            <a:r>
              <a:rPr lang="en-US" dirty="0" smtClean="0"/>
              <a:t> </a:t>
            </a:r>
            <a:r>
              <a:rPr lang="en-US" dirty="0" err="1" smtClean="0"/>
              <a:t>với</a:t>
            </a:r>
            <a:r>
              <a:rPr lang="en-US" dirty="0" smtClean="0"/>
              <a:t> </a:t>
            </a:r>
            <a:r>
              <a:rPr lang="en-US" dirty="0" err="1" smtClean="0"/>
              <a:t>nhau</a:t>
            </a:r>
            <a:r>
              <a:rPr lang="en-US" dirty="0" smtClean="0"/>
              <a:t>.</a:t>
            </a:r>
          </a:p>
          <a:p>
            <a:pPr>
              <a:lnSpc>
                <a:spcPct val="90000"/>
              </a:lnSpc>
              <a:spcBef>
                <a:spcPct val="40000"/>
              </a:spcBef>
              <a:buFont typeface="Arial" pitchFamily="34" charset="0"/>
              <a:buChar char="•"/>
            </a:pPr>
            <a:r>
              <a:rPr lang="en-US" dirty="0" err="1" smtClean="0"/>
              <a:t>Mỗi</a:t>
            </a:r>
            <a:r>
              <a:rPr lang="en-US" dirty="0" smtClean="0"/>
              <a:t> </a:t>
            </a:r>
            <a:r>
              <a:rPr lang="en-US" dirty="0" err="1" smtClean="0"/>
              <a:t>phần</a:t>
            </a:r>
            <a:r>
              <a:rPr lang="en-US" dirty="0" smtClean="0"/>
              <a:t> </a:t>
            </a:r>
            <a:r>
              <a:rPr lang="en-US" dirty="0" err="1" smtClean="0"/>
              <a:t>tử</a:t>
            </a:r>
            <a:r>
              <a:rPr lang="en-US" dirty="0" smtClean="0"/>
              <a:t> </a:t>
            </a:r>
            <a:r>
              <a:rPr lang="en-US" dirty="0" smtClean="0">
                <a:solidFill>
                  <a:srgbClr val="FF0000"/>
                </a:solidFill>
              </a:rPr>
              <a:t>(</a:t>
            </a:r>
            <a:r>
              <a:rPr lang="en-US" dirty="0" err="1" smtClean="0">
                <a:solidFill>
                  <a:srgbClr val="FF0000"/>
                </a:solidFill>
              </a:rPr>
              <a:t>nút</a:t>
            </a:r>
            <a:r>
              <a:rPr lang="en-US" dirty="0" smtClean="0">
                <a:solidFill>
                  <a:srgbClr val="FF0000"/>
                </a:solidFill>
              </a:rPr>
              <a:t>) </a:t>
            </a:r>
            <a:r>
              <a:rPr lang="en-US" dirty="0" err="1"/>
              <a:t>có</a:t>
            </a:r>
            <a:r>
              <a:rPr lang="en-US" dirty="0"/>
              <a:t> </a:t>
            </a:r>
            <a:r>
              <a:rPr lang="en-US" dirty="0" err="1"/>
              <a:t>hai</a:t>
            </a:r>
            <a:r>
              <a:rPr lang="en-US" dirty="0"/>
              <a:t> </a:t>
            </a:r>
            <a:r>
              <a:rPr lang="en-US" dirty="0" err="1"/>
              <a:t>thành</a:t>
            </a:r>
            <a:r>
              <a:rPr lang="en-US" dirty="0"/>
              <a:t> </a:t>
            </a:r>
            <a:r>
              <a:rPr lang="en-US" dirty="0" err="1"/>
              <a:t>phần</a:t>
            </a:r>
            <a:r>
              <a:rPr lang="en-US" dirty="0"/>
              <a:t>:</a:t>
            </a:r>
          </a:p>
          <a:p>
            <a:pPr lvl="1">
              <a:lnSpc>
                <a:spcPct val="90000"/>
              </a:lnSpc>
              <a:spcBef>
                <a:spcPct val="40000"/>
              </a:spcBef>
              <a:buFont typeface="Arial" pitchFamily="34" charset="0"/>
              <a:buChar char="•"/>
            </a:pPr>
            <a:r>
              <a:rPr lang="en-US" b="1" i="1" dirty="0" err="1"/>
              <a:t>Thành</a:t>
            </a:r>
            <a:r>
              <a:rPr lang="en-US" b="1" i="1" dirty="0"/>
              <a:t> </a:t>
            </a:r>
            <a:r>
              <a:rPr lang="en-US" b="1" i="1" dirty="0" err="1"/>
              <a:t>phần</a:t>
            </a:r>
            <a:r>
              <a:rPr lang="en-US" b="1" i="1" dirty="0"/>
              <a:t> </a:t>
            </a:r>
            <a:r>
              <a:rPr lang="en-US" b="1" i="1" dirty="0" err="1"/>
              <a:t>dữ</a:t>
            </a:r>
            <a:r>
              <a:rPr lang="en-US" b="1" i="1" dirty="0"/>
              <a:t> </a:t>
            </a:r>
            <a:r>
              <a:rPr lang="en-US" b="1" i="1" dirty="0" err="1"/>
              <a:t>liệu</a:t>
            </a:r>
            <a:r>
              <a:rPr lang="en-US" dirty="0"/>
              <a:t>: </a:t>
            </a:r>
            <a:r>
              <a:rPr lang="en-US" dirty="0" err="1"/>
              <a:t>Lưu</a:t>
            </a:r>
            <a:r>
              <a:rPr lang="en-US" dirty="0"/>
              <a:t> </a:t>
            </a:r>
            <a:r>
              <a:rPr lang="en-US" dirty="0" err="1"/>
              <a:t>trữ</a:t>
            </a:r>
            <a:r>
              <a:rPr lang="en-US" dirty="0"/>
              <a:t> </a:t>
            </a:r>
            <a:r>
              <a:rPr lang="en-US" dirty="0" err="1" smtClean="0"/>
              <a:t>thông</a:t>
            </a:r>
            <a:r>
              <a:rPr lang="en-US" dirty="0" smtClean="0"/>
              <a:t> tin </a:t>
            </a:r>
            <a:r>
              <a:rPr lang="en-US" dirty="0" err="1" smtClean="0"/>
              <a:t>về</a:t>
            </a:r>
            <a:r>
              <a:rPr lang="en-US" dirty="0" smtClean="0"/>
              <a:t> </a:t>
            </a:r>
            <a:r>
              <a:rPr lang="en-US" dirty="0" err="1" smtClean="0"/>
              <a:t>bản</a:t>
            </a:r>
            <a:r>
              <a:rPr lang="en-US" dirty="0" smtClean="0"/>
              <a:t> </a:t>
            </a:r>
            <a:r>
              <a:rPr lang="en-US" dirty="0" err="1"/>
              <a:t>thân</a:t>
            </a:r>
            <a:r>
              <a:rPr lang="en-US" dirty="0"/>
              <a:t> </a:t>
            </a:r>
            <a:r>
              <a:rPr lang="en-US" dirty="0" err="1"/>
              <a:t>phần</a:t>
            </a:r>
            <a:r>
              <a:rPr lang="en-US" dirty="0"/>
              <a:t> </a:t>
            </a:r>
            <a:r>
              <a:rPr lang="en-US" dirty="0" err="1"/>
              <a:t>tử</a:t>
            </a:r>
            <a:endParaRPr lang="en-US" dirty="0"/>
          </a:p>
          <a:p>
            <a:pPr lvl="1">
              <a:lnSpc>
                <a:spcPct val="90000"/>
              </a:lnSpc>
              <a:spcBef>
                <a:spcPct val="40000"/>
              </a:spcBef>
              <a:buFont typeface="Arial" pitchFamily="34" charset="0"/>
              <a:buChar char="•"/>
            </a:pPr>
            <a:r>
              <a:rPr lang="en-US" b="1" i="1" dirty="0" err="1"/>
              <a:t>Thành</a:t>
            </a:r>
            <a:r>
              <a:rPr lang="en-US" b="1" i="1" dirty="0"/>
              <a:t> </a:t>
            </a:r>
            <a:r>
              <a:rPr lang="en-US" b="1" i="1" dirty="0" err="1"/>
              <a:t>phần</a:t>
            </a:r>
            <a:r>
              <a:rPr lang="en-US" b="1" i="1" dirty="0"/>
              <a:t> </a:t>
            </a:r>
            <a:r>
              <a:rPr lang="en-US" b="1" i="1" dirty="0" err="1"/>
              <a:t>liên</a:t>
            </a:r>
            <a:r>
              <a:rPr lang="en-US" b="1" i="1" dirty="0"/>
              <a:t> </a:t>
            </a:r>
            <a:r>
              <a:rPr lang="en-US" b="1" i="1" dirty="0" err="1"/>
              <a:t>kết</a:t>
            </a:r>
            <a:r>
              <a:rPr lang="en-US" dirty="0"/>
              <a:t>: </a:t>
            </a:r>
            <a:r>
              <a:rPr lang="en-US" dirty="0" err="1"/>
              <a:t>Lưu</a:t>
            </a:r>
            <a:r>
              <a:rPr lang="en-US" dirty="0"/>
              <a:t> </a:t>
            </a:r>
            <a:r>
              <a:rPr lang="en-US" dirty="0" err="1"/>
              <a:t>địa</a:t>
            </a:r>
            <a:r>
              <a:rPr lang="en-US" dirty="0"/>
              <a:t> </a:t>
            </a:r>
            <a:r>
              <a:rPr lang="en-US" dirty="0" err="1"/>
              <a:t>chỉ</a:t>
            </a:r>
            <a:r>
              <a:rPr lang="en-US" dirty="0"/>
              <a:t> </a:t>
            </a:r>
            <a:r>
              <a:rPr lang="en-US" dirty="0" err="1"/>
              <a:t>phần</a:t>
            </a:r>
            <a:r>
              <a:rPr lang="en-US" dirty="0"/>
              <a:t> </a:t>
            </a:r>
            <a:r>
              <a:rPr lang="en-US" dirty="0" err="1"/>
              <a:t>tử</a:t>
            </a:r>
            <a:r>
              <a:rPr lang="en-US" dirty="0"/>
              <a:t> </a:t>
            </a:r>
            <a:r>
              <a:rPr lang="en-US" dirty="0" err="1"/>
              <a:t>đứng</a:t>
            </a:r>
            <a:r>
              <a:rPr lang="en-US" dirty="0"/>
              <a:t> </a:t>
            </a:r>
            <a:r>
              <a:rPr lang="en-US" dirty="0" err="1"/>
              <a:t>sau</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hoặc</a:t>
            </a:r>
            <a:r>
              <a:rPr lang="en-US" dirty="0"/>
              <a:t> </a:t>
            </a:r>
            <a:r>
              <a:rPr lang="en-US" dirty="0" err="1"/>
              <a:t>bằng</a:t>
            </a:r>
            <a:r>
              <a:rPr lang="en-US" dirty="0"/>
              <a:t> NULL </a:t>
            </a:r>
            <a:r>
              <a:rPr lang="en-US" dirty="0" err="1"/>
              <a:t>nếu</a:t>
            </a:r>
            <a:r>
              <a:rPr lang="en-US" dirty="0"/>
              <a:t> </a:t>
            </a:r>
            <a:r>
              <a:rPr lang="en-US" dirty="0" err="1"/>
              <a:t>là</a:t>
            </a:r>
            <a:r>
              <a:rPr lang="en-US" dirty="0"/>
              <a:t> </a:t>
            </a:r>
            <a:r>
              <a:rPr lang="en-US" dirty="0" err="1"/>
              <a:t>phần</a:t>
            </a:r>
            <a:r>
              <a:rPr lang="en-US" dirty="0"/>
              <a:t> </a:t>
            </a:r>
            <a:r>
              <a:rPr lang="en-US" dirty="0" err="1"/>
              <a:t>tử</a:t>
            </a:r>
            <a:r>
              <a:rPr lang="en-US" dirty="0"/>
              <a:t> </a:t>
            </a:r>
            <a:r>
              <a:rPr lang="en-US" dirty="0" err="1"/>
              <a:t>cuối</a:t>
            </a:r>
            <a:r>
              <a:rPr lang="en-US" dirty="0"/>
              <a:t> </a:t>
            </a:r>
            <a:r>
              <a:rPr lang="en-US" dirty="0" err="1"/>
              <a:t>danh</a:t>
            </a:r>
            <a:r>
              <a:rPr lang="en-US" dirty="0"/>
              <a:t> </a:t>
            </a:r>
            <a:r>
              <a:rPr lang="en-US" dirty="0" err="1"/>
              <a:t>sách</a:t>
            </a:r>
            <a:r>
              <a:rPr lang="en-US" dirty="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A901CDF-9DA1-4D44-A22F-A8881224B900}" type="slidenum">
              <a:rPr lang="en-US" smtClean="0"/>
              <a:t>19</a:t>
            </a:fld>
            <a:endParaRPr lang="en-US"/>
          </a:p>
        </p:txBody>
      </p:sp>
    </p:spTree>
    <p:extLst>
      <p:ext uri="{BB962C8B-B14F-4D97-AF65-F5344CB8AC3E}">
        <p14:creationId xmlns:p14="http://schemas.microsoft.com/office/powerpoint/2010/main" val="156570437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tiêu</a:t>
            </a:r>
            <a:r>
              <a:rPr lang="en-US" dirty="0" smtClean="0"/>
              <a:t> </a:t>
            </a:r>
            <a:r>
              <a:rPr lang="en-US" dirty="0" err="1" smtClean="0"/>
              <a:t>môn</a:t>
            </a:r>
            <a:r>
              <a:rPr lang="en-US" dirty="0" smtClean="0"/>
              <a:t> </a:t>
            </a:r>
            <a:r>
              <a:rPr lang="en-US" dirty="0" err="1" smtClean="0"/>
              <a:t>học</a:t>
            </a:r>
            <a:endParaRPr lang="en-US" dirty="0"/>
          </a:p>
        </p:txBody>
      </p:sp>
      <p:sp>
        <p:nvSpPr>
          <p:cNvPr id="3" name="Content Placeholder 2"/>
          <p:cNvSpPr>
            <a:spLocks noGrp="1"/>
          </p:cNvSpPr>
          <p:nvPr>
            <p:ph idx="1"/>
          </p:nvPr>
        </p:nvSpPr>
        <p:spPr/>
        <p:txBody>
          <a:bodyPr/>
          <a:lstStyle/>
          <a:p>
            <a:r>
              <a:rPr lang="en-US" dirty="0" err="1" smtClean="0"/>
              <a:t>Cung</a:t>
            </a:r>
            <a:r>
              <a:rPr lang="en-US" dirty="0" smtClean="0"/>
              <a:t> </a:t>
            </a:r>
            <a:r>
              <a:rPr lang="en-US" dirty="0" err="1" smtClean="0"/>
              <a:t>cấp</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và</a:t>
            </a:r>
            <a:r>
              <a:rPr lang="en-US" dirty="0" smtClean="0"/>
              <a:t> </a:t>
            </a:r>
            <a:r>
              <a:rPr lang="en-US" dirty="0" err="1" smtClean="0"/>
              <a:t>chọn</a:t>
            </a:r>
            <a:r>
              <a:rPr lang="en-US" dirty="0" smtClean="0"/>
              <a:t> </a:t>
            </a:r>
            <a:r>
              <a:rPr lang="en-US" dirty="0" err="1" smtClean="0"/>
              <a:t>lọc</a:t>
            </a:r>
            <a:r>
              <a:rPr lang="en-US" dirty="0" smtClean="0"/>
              <a:t> </a:t>
            </a:r>
            <a:r>
              <a:rPr lang="en-US" dirty="0" err="1" smtClean="0"/>
              <a:t>về</a:t>
            </a:r>
            <a:r>
              <a:rPr lang="en-US" dirty="0" smtClean="0"/>
              <a:t>:</a:t>
            </a:r>
          </a:p>
          <a:p>
            <a:pPr lvl="1"/>
            <a:r>
              <a:rPr lang="en-US" dirty="0" err="1" smtClean="0"/>
              <a:t>Cái</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endParaRPr lang="en-US" dirty="0" smtClean="0"/>
          </a:p>
          <a:p>
            <a:pPr lvl="1"/>
            <a:r>
              <a:rPr lang="en-US" dirty="0" err="1" smtClean="0"/>
              <a:t>Các</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cơ</a:t>
            </a:r>
            <a:r>
              <a:rPr lang="en-US" dirty="0" smtClean="0"/>
              <a:t> </a:t>
            </a:r>
            <a:r>
              <a:rPr lang="en-US" dirty="0" err="1" smtClean="0"/>
              <a:t>sở</a:t>
            </a:r>
            <a:endParaRPr lang="en-US" dirty="0"/>
          </a:p>
          <a:p>
            <a:r>
              <a:rPr lang="en-US" dirty="0" err="1" smtClean="0"/>
              <a:t>Sinh</a:t>
            </a:r>
            <a:r>
              <a:rPr lang="en-US" dirty="0" smtClean="0"/>
              <a:t> </a:t>
            </a:r>
            <a:r>
              <a:rPr lang="en-US" dirty="0" err="1" smtClean="0"/>
              <a:t>viên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tự</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và</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ứng</a:t>
            </a:r>
            <a:r>
              <a:rPr lang="en-US" dirty="0" smtClean="0"/>
              <a:t> </a:t>
            </a:r>
            <a:r>
              <a:rPr lang="en-US" dirty="0" err="1" smtClean="0"/>
              <a:t>dụng</a:t>
            </a:r>
            <a:r>
              <a:rPr lang="en-US" dirty="0"/>
              <a:t>:</a:t>
            </a:r>
            <a:endParaRPr lang="en-US" dirty="0" smtClean="0"/>
          </a:p>
          <a:p>
            <a:pPr lvl="1"/>
            <a:r>
              <a:rPr lang="en-US" dirty="0" err="1" smtClean="0"/>
              <a:t>Cấu</a:t>
            </a:r>
            <a:r>
              <a:rPr lang="en-US" dirty="0" smtClean="0"/>
              <a:t> </a:t>
            </a:r>
            <a:r>
              <a:rPr lang="en-US" dirty="0" err="1"/>
              <a:t>trúc</a:t>
            </a:r>
            <a:r>
              <a:rPr lang="en-US" dirty="0"/>
              <a:t> </a:t>
            </a:r>
            <a:r>
              <a:rPr lang="en-US" dirty="0" err="1"/>
              <a:t>dữ</a:t>
            </a:r>
            <a:r>
              <a:rPr lang="en-US" dirty="0"/>
              <a:t> </a:t>
            </a:r>
            <a:r>
              <a:rPr lang="en-US" dirty="0" err="1"/>
              <a:t>liệu</a:t>
            </a:r>
            <a:r>
              <a:rPr lang="en-US" dirty="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yêu</a:t>
            </a:r>
            <a:r>
              <a:rPr lang="en-US" dirty="0" smtClean="0"/>
              <a:t> </a:t>
            </a:r>
            <a:r>
              <a:rPr lang="en-US" dirty="0" err="1" smtClean="0"/>
              <a:t>cầu</a:t>
            </a:r>
            <a:r>
              <a:rPr lang="en-US" dirty="0" smtClean="0"/>
              <a:t> </a:t>
            </a:r>
            <a:r>
              <a:rPr lang="en-US" dirty="0" err="1" smtClean="0"/>
              <a:t>bài</a:t>
            </a:r>
            <a:r>
              <a:rPr lang="en-US" dirty="0" smtClean="0"/>
              <a:t> </a:t>
            </a:r>
            <a:r>
              <a:rPr lang="en-US" dirty="0" err="1" smtClean="0"/>
              <a:t>toán</a:t>
            </a:r>
            <a:r>
              <a:rPr lang="en-US" dirty="0" smtClean="0"/>
              <a:t>.</a:t>
            </a:r>
          </a:p>
          <a:p>
            <a:pPr lvl="1"/>
            <a:r>
              <a:rPr lang="en-US" dirty="0" err="1" smtClean="0"/>
              <a:t>Xây</a:t>
            </a:r>
            <a:r>
              <a:rPr lang="en-US" dirty="0" smtClean="0"/>
              <a:t> </a:t>
            </a:r>
            <a:r>
              <a:rPr lang="en-US" dirty="0" err="1"/>
              <a:t>dựng</a:t>
            </a:r>
            <a:r>
              <a:rPr lang="en-US" dirty="0"/>
              <a:t> </a:t>
            </a:r>
            <a:r>
              <a:rPr lang="en-US" dirty="0" err="1"/>
              <a:t>thuật</a:t>
            </a:r>
            <a:r>
              <a:rPr lang="en-US" dirty="0"/>
              <a:t> </a:t>
            </a:r>
            <a:r>
              <a:rPr lang="en-US" dirty="0" err="1"/>
              <a:t>toán</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bài</a:t>
            </a:r>
            <a:r>
              <a:rPr lang="en-US" dirty="0"/>
              <a:t> </a:t>
            </a:r>
            <a:r>
              <a:rPr lang="en-US" dirty="0" err="1"/>
              <a:t>toán</a:t>
            </a:r>
            <a:r>
              <a:rPr lang="en-US" dirty="0"/>
              <a:t> </a:t>
            </a:r>
            <a:r>
              <a:rPr lang="en-US" dirty="0" err="1"/>
              <a:t>thực</a:t>
            </a:r>
            <a:r>
              <a:rPr lang="en-US" dirty="0"/>
              <a:t> </a:t>
            </a:r>
            <a:r>
              <a:rPr lang="en-US" dirty="0" err="1" smtClean="0"/>
              <a:t>tế</a:t>
            </a:r>
            <a:r>
              <a:rPr lang="en-US" dirty="0" smtClean="0"/>
              <a:t>.</a:t>
            </a:r>
          </a:p>
          <a:p>
            <a:pPr lvl="1"/>
            <a:r>
              <a:rPr lang="en-US" dirty="0" err="1" smtClean="0"/>
              <a:t>Tiết</a:t>
            </a:r>
            <a:r>
              <a:rPr lang="en-US" dirty="0" smtClean="0"/>
              <a:t> </a:t>
            </a:r>
            <a:r>
              <a:rPr lang="en-US" dirty="0" err="1" smtClean="0"/>
              <a:t>kiệm</a:t>
            </a:r>
            <a:r>
              <a:rPr lang="en-US" dirty="0" smtClean="0"/>
              <a:t> chi </a:t>
            </a:r>
            <a:r>
              <a:rPr lang="en-US" dirty="0" err="1" smtClean="0"/>
              <a:t>phí</a:t>
            </a:r>
            <a:r>
              <a:rPr lang="en-US" dirty="0" smtClean="0"/>
              <a:t>, </a:t>
            </a:r>
            <a:r>
              <a:rPr lang="en-US" dirty="0" err="1" smtClean="0"/>
              <a:t>tài</a:t>
            </a:r>
            <a:r>
              <a:rPr lang="en-US" dirty="0" smtClean="0"/>
              <a:t> </a:t>
            </a:r>
            <a:r>
              <a:rPr lang="en-US" dirty="0" err="1" smtClean="0"/>
              <a:t>nguyên</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3A901CDF-9DA1-4D44-A22F-A8881224B900}" type="slidenum">
              <a:rPr lang="en-US" smtClean="0"/>
              <a:t>2</a:t>
            </a:fld>
            <a:endParaRPr lang="en-US"/>
          </a:p>
        </p:txBody>
      </p:sp>
    </p:spTree>
    <p:extLst>
      <p:ext uri="{BB962C8B-B14F-4D97-AF65-F5344CB8AC3E}">
        <p14:creationId xmlns:p14="http://schemas.microsoft.com/office/powerpoint/2010/main" val="25725070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a:grpSpLocks/>
          </p:cNvGrpSpPr>
          <p:nvPr/>
        </p:nvGrpSpPr>
        <p:grpSpPr bwMode="auto">
          <a:xfrm>
            <a:off x="3131693" y="1149470"/>
            <a:ext cx="3165231" cy="1154113"/>
            <a:chOff x="3954" y="2251"/>
            <a:chExt cx="2160" cy="727"/>
          </a:xfrm>
        </p:grpSpPr>
        <p:sp>
          <p:nvSpPr>
            <p:cNvPr id="5" name="Text Box 7"/>
            <p:cNvSpPr txBox="1">
              <a:spLocks noChangeArrowheads="1"/>
            </p:cNvSpPr>
            <p:nvPr/>
          </p:nvSpPr>
          <p:spPr bwMode="auto">
            <a:xfrm>
              <a:off x="4798" y="2568"/>
              <a:ext cx="319" cy="40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600" b="1">
                <a:latin typeface="VNI-Helve" pitchFamily="2" charset="0"/>
              </a:endParaRPr>
            </a:p>
          </p:txBody>
        </p:sp>
        <p:grpSp>
          <p:nvGrpSpPr>
            <p:cNvPr id="6" name="Group 8"/>
            <p:cNvGrpSpPr>
              <a:grpSpLocks/>
            </p:cNvGrpSpPr>
            <p:nvPr/>
          </p:nvGrpSpPr>
          <p:grpSpPr bwMode="auto">
            <a:xfrm>
              <a:off x="3954" y="2251"/>
              <a:ext cx="2160" cy="727"/>
              <a:chOff x="3954" y="2251"/>
              <a:chExt cx="2160" cy="727"/>
            </a:xfrm>
          </p:grpSpPr>
          <p:sp>
            <p:nvSpPr>
              <p:cNvPr id="7" name="Text Box 4"/>
              <p:cNvSpPr txBox="1">
                <a:spLocks noChangeArrowheads="1"/>
              </p:cNvSpPr>
              <p:nvPr/>
            </p:nvSpPr>
            <p:spPr bwMode="auto">
              <a:xfrm>
                <a:off x="3954" y="2571"/>
                <a:ext cx="850" cy="40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b="1">
                    <a:latin typeface="VNI-Helve" pitchFamily="2" charset="0"/>
                  </a:rPr>
                  <a:t>Info</a:t>
                </a:r>
              </a:p>
            </p:txBody>
          </p:sp>
          <p:sp>
            <p:nvSpPr>
              <p:cNvPr id="8" name="Line 5"/>
              <p:cNvSpPr>
                <a:spLocks noChangeShapeType="1"/>
              </p:cNvSpPr>
              <p:nvPr/>
            </p:nvSpPr>
            <p:spPr bwMode="auto">
              <a:xfrm>
                <a:off x="4945" y="2795"/>
                <a:ext cx="1169"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9" name="Text Box 6"/>
              <p:cNvSpPr txBox="1">
                <a:spLocks noChangeArrowheads="1"/>
              </p:cNvSpPr>
              <p:nvPr/>
            </p:nvSpPr>
            <p:spPr bwMode="auto">
              <a:xfrm>
                <a:off x="5158" y="2251"/>
                <a:ext cx="850" cy="365"/>
              </a:xfrm>
              <a:prstGeom prst="rect">
                <a:avLst/>
              </a:prstGeom>
              <a:noFill/>
              <a:ln>
                <a:noFill/>
              </a:ln>
              <a:effectLst/>
              <a:extLst>
                <a:ext uri="{909E8E84-426E-40DD-AFC4-6F175D3DCCD1}">
                  <a14:hiddenFill xmlns:a14="http://schemas.microsoft.com/office/drawing/2010/main">
                    <a:solidFill>
                      <a:srgbClr val="99FF66"/>
                    </a:solidFill>
                  </a14:hiddenFill>
                </a:ext>
                <a:ext uri="{91240B29-F687-4F45-9708-019B960494DF}">
                  <a14:hiddenLine xmlns:a14="http://schemas.microsoft.com/office/drawing/2010/main" w="762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dirty="0" err="1">
                    <a:latin typeface="VNI-Times" pitchFamily="2" charset="0"/>
                  </a:rPr>
                  <a:t>pNext</a:t>
                </a:r>
                <a:endParaRPr lang="en-US" sz="3200" baseline="-25000" dirty="0">
                  <a:latin typeface="VNI-Times" pitchFamily="2" charset="0"/>
                </a:endParaRPr>
              </a:p>
            </p:txBody>
          </p:sp>
        </p:grpSp>
      </p:grpSp>
      <p:sp>
        <p:nvSpPr>
          <p:cNvPr id="10" name="Line Callout 1 9"/>
          <p:cNvSpPr/>
          <p:nvPr/>
        </p:nvSpPr>
        <p:spPr>
          <a:xfrm>
            <a:off x="1219200" y="3511670"/>
            <a:ext cx="1524000" cy="533400"/>
          </a:xfrm>
          <a:prstGeom prst="borderCallout1">
            <a:avLst>
              <a:gd name="adj1" fmla="val -10360"/>
              <a:gd name="adj2" fmla="val 50158"/>
              <a:gd name="adj3" fmla="val -243296"/>
              <a:gd name="adj4" fmla="val 15034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err="1" smtClean="0"/>
              <a:t>Dữ</a:t>
            </a:r>
            <a:r>
              <a:rPr lang="en-US" sz="2800" dirty="0" smtClean="0"/>
              <a:t> </a:t>
            </a:r>
            <a:r>
              <a:rPr lang="en-US" sz="2800" dirty="0" err="1" smtClean="0"/>
              <a:t>liệu</a:t>
            </a:r>
            <a:endParaRPr lang="en-US" sz="2800" dirty="0"/>
          </a:p>
        </p:txBody>
      </p:sp>
      <p:sp>
        <p:nvSpPr>
          <p:cNvPr id="11" name="Line Callout 1 10"/>
          <p:cNvSpPr/>
          <p:nvPr/>
        </p:nvSpPr>
        <p:spPr>
          <a:xfrm>
            <a:off x="6141593" y="3581400"/>
            <a:ext cx="1524000" cy="533400"/>
          </a:xfrm>
          <a:prstGeom prst="borderCallout1">
            <a:avLst>
              <a:gd name="adj1" fmla="val -10360"/>
              <a:gd name="adj2" fmla="val 50158"/>
              <a:gd name="adj3" fmla="val -278875"/>
              <a:gd name="adj4" fmla="val -10210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err="1" smtClean="0"/>
              <a:t>Liên</a:t>
            </a:r>
            <a:r>
              <a:rPr lang="en-US" sz="2800" dirty="0" smtClean="0"/>
              <a:t> </a:t>
            </a:r>
            <a:r>
              <a:rPr lang="en-US" sz="2800" dirty="0" err="1" smtClean="0"/>
              <a:t>kết</a:t>
            </a:r>
            <a:endParaRPr lang="en-US" sz="2800" dirty="0"/>
          </a:p>
        </p:txBody>
      </p:sp>
      <p:grpSp>
        <p:nvGrpSpPr>
          <p:cNvPr id="12" name="Group 11"/>
          <p:cNvGrpSpPr/>
          <p:nvPr/>
        </p:nvGrpSpPr>
        <p:grpSpPr>
          <a:xfrm>
            <a:off x="990600" y="5004593"/>
            <a:ext cx="7444154" cy="481807"/>
            <a:chOff x="990600" y="2728118"/>
            <a:chExt cx="7444154" cy="481807"/>
          </a:xfrm>
        </p:grpSpPr>
        <p:sp>
          <p:nvSpPr>
            <p:cNvPr id="13" name="Rectangle 14"/>
            <p:cNvSpPr>
              <a:spLocks noChangeArrowheads="1"/>
            </p:cNvSpPr>
            <p:nvPr/>
          </p:nvSpPr>
          <p:spPr bwMode="auto">
            <a:xfrm>
              <a:off x="1504950" y="2728118"/>
              <a:ext cx="996462"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dirty="0">
                  <a:latin typeface="VNI-Helve" pitchFamily="2" charset="0"/>
                </a:rPr>
                <a:t>A</a:t>
              </a:r>
            </a:p>
          </p:txBody>
        </p:sp>
        <p:sp>
          <p:nvSpPr>
            <p:cNvPr id="14" name="Rectangle 15"/>
            <p:cNvSpPr>
              <a:spLocks noChangeArrowheads="1"/>
            </p:cNvSpPr>
            <p:nvPr/>
          </p:nvSpPr>
          <p:spPr bwMode="auto">
            <a:xfrm>
              <a:off x="3184281" y="2743200"/>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B</a:t>
              </a:r>
            </a:p>
          </p:txBody>
        </p:sp>
        <p:sp>
          <p:nvSpPr>
            <p:cNvPr id="15" name="Rectangle 16"/>
            <p:cNvSpPr>
              <a:spLocks noChangeArrowheads="1"/>
            </p:cNvSpPr>
            <p:nvPr/>
          </p:nvSpPr>
          <p:spPr bwMode="auto">
            <a:xfrm>
              <a:off x="4910504" y="2743200"/>
              <a:ext cx="1197219"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C</a:t>
              </a:r>
            </a:p>
          </p:txBody>
        </p:sp>
        <p:sp>
          <p:nvSpPr>
            <p:cNvPr id="16" name="Rectangle 17"/>
            <p:cNvSpPr>
              <a:spLocks noChangeArrowheads="1"/>
            </p:cNvSpPr>
            <p:nvPr/>
          </p:nvSpPr>
          <p:spPr bwMode="auto">
            <a:xfrm>
              <a:off x="6641123" y="2743200"/>
              <a:ext cx="1062404"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D</a:t>
              </a:r>
            </a:p>
          </p:txBody>
        </p:sp>
        <p:sp>
          <p:nvSpPr>
            <p:cNvPr id="17" name="Line 18"/>
            <p:cNvSpPr>
              <a:spLocks noChangeShapeType="1"/>
            </p:cNvSpPr>
            <p:nvPr/>
          </p:nvSpPr>
          <p:spPr bwMode="auto">
            <a:xfrm>
              <a:off x="2253762"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9"/>
            <p:cNvSpPr>
              <a:spLocks noChangeShapeType="1"/>
            </p:cNvSpPr>
            <p:nvPr/>
          </p:nvSpPr>
          <p:spPr bwMode="auto">
            <a:xfrm>
              <a:off x="3981450"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1"/>
            <p:cNvSpPr>
              <a:spLocks noChangeShapeType="1"/>
            </p:cNvSpPr>
            <p:nvPr/>
          </p:nvSpPr>
          <p:spPr bwMode="auto">
            <a:xfrm>
              <a:off x="5776546"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2"/>
            <p:cNvSpPr>
              <a:spLocks noChangeShapeType="1"/>
            </p:cNvSpPr>
            <p:nvPr/>
          </p:nvSpPr>
          <p:spPr bwMode="auto">
            <a:xfrm>
              <a:off x="7438292" y="2743200"/>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4"/>
            <p:cNvSpPr>
              <a:spLocks noChangeShapeType="1"/>
            </p:cNvSpPr>
            <p:nvPr/>
          </p:nvSpPr>
          <p:spPr bwMode="auto">
            <a:xfrm>
              <a:off x="990600" y="2971800"/>
              <a:ext cx="5319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5"/>
            <p:cNvSpPr>
              <a:spLocks noChangeShapeType="1"/>
            </p:cNvSpPr>
            <p:nvPr/>
          </p:nvSpPr>
          <p:spPr bwMode="auto">
            <a:xfrm>
              <a:off x="2385646"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6"/>
            <p:cNvSpPr>
              <a:spLocks noChangeShapeType="1"/>
            </p:cNvSpPr>
            <p:nvPr/>
          </p:nvSpPr>
          <p:spPr bwMode="auto">
            <a:xfrm>
              <a:off x="4114800"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7"/>
            <p:cNvSpPr>
              <a:spLocks noChangeShapeType="1"/>
            </p:cNvSpPr>
            <p:nvPr/>
          </p:nvSpPr>
          <p:spPr bwMode="auto">
            <a:xfrm>
              <a:off x="5908431" y="2959100"/>
              <a:ext cx="798635"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8"/>
            <p:cNvSpPr>
              <a:spLocks noChangeShapeType="1"/>
            </p:cNvSpPr>
            <p:nvPr/>
          </p:nvSpPr>
          <p:spPr bwMode="auto">
            <a:xfrm>
              <a:off x="7502769" y="2959100"/>
              <a:ext cx="732692" cy="0"/>
            </a:xfrm>
            <a:prstGeom prst="line">
              <a:avLst/>
            </a:prstGeom>
            <a:noFill/>
            <a:ln w="762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30"/>
            <p:cNvSpPr>
              <a:spLocks noChangeArrowheads="1"/>
            </p:cNvSpPr>
            <p:nvPr/>
          </p:nvSpPr>
          <p:spPr bwMode="auto">
            <a:xfrm>
              <a:off x="8168054" y="2781300"/>
              <a:ext cx="266700" cy="360363"/>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 name="Rounded Rectangular Callout 41"/>
          <p:cNvSpPr/>
          <p:nvPr/>
        </p:nvSpPr>
        <p:spPr>
          <a:xfrm>
            <a:off x="152400" y="533400"/>
            <a:ext cx="2590800" cy="946270"/>
          </a:xfrm>
          <a:prstGeom prst="wedgeRoundRectCallout">
            <a:avLst>
              <a:gd name="adj1" fmla="val 99034"/>
              <a:gd name="adj2" fmla="val 64323"/>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err="1" smtClean="0"/>
              <a:t>Cấu</a:t>
            </a:r>
            <a:r>
              <a:rPr lang="en-US" sz="2800" dirty="0" smtClean="0"/>
              <a:t> </a:t>
            </a:r>
            <a:r>
              <a:rPr lang="en-US" sz="2800" dirty="0" err="1" smtClean="0"/>
              <a:t>trúc</a:t>
            </a:r>
            <a:r>
              <a:rPr lang="en-US" sz="2800" dirty="0" smtClean="0"/>
              <a:t> 1 </a:t>
            </a:r>
            <a:r>
              <a:rPr lang="en-US" sz="2800" dirty="0" err="1" smtClean="0"/>
              <a:t>phần</a:t>
            </a:r>
            <a:r>
              <a:rPr lang="en-US" sz="2800" dirty="0" smtClean="0"/>
              <a:t> </a:t>
            </a:r>
            <a:r>
              <a:rPr lang="en-US" sz="2800" dirty="0" err="1" smtClean="0"/>
              <a:t>tử</a:t>
            </a:r>
            <a:r>
              <a:rPr lang="en-US" sz="2800" dirty="0" smtClean="0"/>
              <a:t> (</a:t>
            </a:r>
            <a:r>
              <a:rPr lang="en-US" sz="2800" dirty="0" err="1" smtClean="0"/>
              <a:t>nút</a:t>
            </a:r>
            <a:r>
              <a:rPr lang="en-US" sz="2800" dirty="0" smtClean="0"/>
              <a:t>)</a:t>
            </a:r>
            <a:endParaRPr lang="en-US" sz="2800" dirty="0"/>
          </a:p>
        </p:txBody>
      </p:sp>
      <p:cxnSp>
        <p:nvCxnSpPr>
          <p:cNvPr id="44" name="Straight Arrow Connector 43"/>
          <p:cNvCxnSpPr/>
          <p:nvPr/>
        </p:nvCxnSpPr>
        <p:spPr>
          <a:xfrm>
            <a:off x="1752600" y="4045070"/>
            <a:ext cx="76200" cy="974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1"/>
          </p:cNvCxnSpPr>
          <p:nvPr/>
        </p:nvCxnSpPr>
        <p:spPr>
          <a:xfrm flipH="1">
            <a:off x="6107723" y="4114800"/>
            <a:ext cx="795870" cy="88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A901CDF-9DA1-4D44-A22F-A8881224B900}" type="slidenum">
              <a:rPr lang="en-US" smtClean="0"/>
              <a:t>20</a:t>
            </a:fld>
            <a:endParaRPr lang="en-US"/>
          </a:p>
        </p:txBody>
      </p:sp>
    </p:spTree>
    <p:extLst>
      <p:ext uri="{BB962C8B-B14F-4D97-AF65-F5344CB8AC3E}">
        <p14:creationId xmlns:p14="http://schemas.microsoft.com/office/powerpoint/2010/main" val="256732513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015" name="Group 63"/>
          <p:cNvGrpSpPr>
            <a:grpSpLocks/>
          </p:cNvGrpSpPr>
          <p:nvPr/>
        </p:nvGrpSpPr>
        <p:grpSpPr bwMode="auto">
          <a:xfrm>
            <a:off x="1037492" y="1989118"/>
            <a:ext cx="6912220" cy="1831975"/>
            <a:chOff x="716" y="663"/>
            <a:chExt cx="4717" cy="1154"/>
          </a:xfrm>
        </p:grpSpPr>
        <p:grpSp>
          <p:nvGrpSpPr>
            <p:cNvPr id="253956" name="Group 4"/>
            <p:cNvGrpSpPr>
              <a:grpSpLocks/>
            </p:cNvGrpSpPr>
            <p:nvPr/>
          </p:nvGrpSpPr>
          <p:grpSpPr bwMode="auto">
            <a:xfrm>
              <a:off x="1017" y="1231"/>
              <a:ext cx="4416" cy="586"/>
              <a:chOff x="864" y="2054"/>
              <a:chExt cx="4416" cy="586"/>
            </a:xfrm>
          </p:grpSpPr>
          <p:sp>
            <p:nvSpPr>
              <p:cNvPr id="253957" name="Rectangle 5"/>
              <p:cNvSpPr>
                <a:spLocks noChangeArrowheads="1"/>
              </p:cNvSpPr>
              <p:nvPr/>
            </p:nvSpPr>
            <p:spPr bwMode="auto">
              <a:xfrm>
                <a:off x="134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4f</a:t>
                </a:r>
              </a:p>
            </p:txBody>
          </p:sp>
          <p:sp>
            <p:nvSpPr>
              <p:cNvPr id="253958" name="Rectangle 6"/>
              <p:cNvSpPr>
                <a:spLocks noChangeArrowheads="1"/>
              </p:cNvSpPr>
              <p:nvPr/>
            </p:nvSpPr>
            <p:spPr bwMode="auto">
              <a:xfrm>
                <a:off x="86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4</a:t>
                </a:r>
              </a:p>
            </p:txBody>
          </p:sp>
          <p:sp>
            <p:nvSpPr>
              <p:cNvPr id="253959" name="Line 7"/>
              <p:cNvSpPr>
                <a:spLocks noChangeShapeType="1"/>
              </p:cNvSpPr>
              <p:nvPr/>
            </p:nvSpPr>
            <p:spPr bwMode="auto">
              <a:xfrm>
                <a:off x="864"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0" name="Line 8"/>
              <p:cNvSpPr>
                <a:spLocks noChangeShapeType="1"/>
              </p:cNvSpPr>
              <p:nvPr/>
            </p:nvSpPr>
            <p:spPr bwMode="auto">
              <a:xfrm>
                <a:off x="864"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1" name="Line 9"/>
              <p:cNvSpPr>
                <a:spLocks noChangeShapeType="1"/>
              </p:cNvSpPr>
              <p:nvPr/>
            </p:nvSpPr>
            <p:spPr bwMode="auto">
              <a:xfrm>
                <a:off x="86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2" name="Line 10"/>
              <p:cNvSpPr>
                <a:spLocks noChangeShapeType="1"/>
              </p:cNvSpPr>
              <p:nvPr/>
            </p:nvSpPr>
            <p:spPr bwMode="auto">
              <a:xfrm>
                <a:off x="1344"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3" name="Line 11"/>
              <p:cNvSpPr>
                <a:spLocks noChangeShapeType="1"/>
              </p:cNvSpPr>
              <p:nvPr/>
            </p:nvSpPr>
            <p:spPr bwMode="auto">
              <a:xfrm>
                <a:off x="182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4" name="Text Box 12"/>
              <p:cNvSpPr txBox="1">
                <a:spLocks noChangeArrowheads="1"/>
              </p:cNvSpPr>
              <p:nvPr/>
            </p:nvSpPr>
            <p:spPr bwMode="auto">
              <a:xfrm>
                <a:off x="912" y="206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Tahoma" pitchFamily="34" charset="0"/>
                  </a:rPr>
                  <a:t>3f</a:t>
                </a:r>
              </a:p>
            </p:txBody>
          </p:sp>
          <p:sp>
            <p:nvSpPr>
              <p:cNvPr id="253965" name="Rectangle 13"/>
              <p:cNvSpPr>
                <a:spLocks noChangeArrowheads="1"/>
              </p:cNvSpPr>
              <p:nvPr/>
            </p:nvSpPr>
            <p:spPr bwMode="auto">
              <a:xfrm>
                <a:off x="4560" y="2304"/>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dirty="0" smtClean="0"/>
                  <a:t>NUL</a:t>
                </a:r>
              </a:p>
              <a:p>
                <a:pPr>
                  <a:spcBef>
                    <a:spcPct val="20000"/>
                  </a:spcBef>
                </a:pPr>
                <a:endParaRPr lang="en-US" sz="2800" dirty="0"/>
              </a:p>
            </p:txBody>
          </p:sp>
          <p:sp>
            <p:nvSpPr>
              <p:cNvPr id="253966" name="Rectangle 14"/>
              <p:cNvSpPr>
                <a:spLocks noChangeArrowheads="1"/>
              </p:cNvSpPr>
              <p:nvPr/>
            </p:nvSpPr>
            <p:spPr bwMode="auto">
              <a:xfrm>
                <a:off x="4128" y="2304"/>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6</a:t>
                </a:r>
              </a:p>
            </p:txBody>
          </p:sp>
          <p:sp>
            <p:nvSpPr>
              <p:cNvPr id="253967" name="Line 15"/>
              <p:cNvSpPr>
                <a:spLocks noChangeShapeType="1"/>
              </p:cNvSpPr>
              <p:nvPr/>
            </p:nvSpPr>
            <p:spPr bwMode="auto">
              <a:xfrm>
                <a:off x="4128" y="2304"/>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8" name="Line 16"/>
              <p:cNvSpPr>
                <a:spLocks noChangeShapeType="1"/>
              </p:cNvSpPr>
              <p:nvPr/>
            </p:nvSpPr>
            <p:spPr bwMode="auto">
              <a:xfrm>
                <a:off x="4128" y="2640"/>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69" name="Line 17"/>
              <p:cNvSpPr>
                <a:spLocks noChangeShapeType="1"/>
              </p:cNvSpPr>
              <p:nvPr/>
            </p:nvSpPr>
            <p:spPr bwMode="auto">
              <a:xfrm>
                <a:off x="4128"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0" name="Line 18"/>
              <p:cNvSpPr>
                <a:spLocks noChangeShapeType="1"/>
              </p:cNvSpPr>
              <p:nvPr/>
            </p:nvSpPr>
            <p:spPr bwMode="auto">
              <a:xfrm>
                <a:off x="4560"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1" name="Line 19"/>
              <p:cNvSpPr>
                <a:spLocks noChangeShapeType="1"/>
              </p:cNvSpPr>
              <p:nvPr/>
            </p:nvSpPr>
            <p:spPr bwMode="auto">
              <a:xfrm>
                <a:off x="5280"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2" name="Rectangle 20"/>
              <p:cNvSpPr>
                <a:spLocks noChangeArrowheads="1"/>
              </p:cNvSpPr>
              <p:nvPr/>
            </p:nvSpPr>
            <p:spPr bwMode="auto">
              <a:xfrm>
                <a:off x="297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5f</a:t>
                </a:r>
              </a:p>
            </p:txBody>
          </p:sp>
          <p:sp>
            <p:nvSpPr>
              <p:cNvPr id="253973" name="Rectangle 21"/>
              <p:cNvSpPr>
                <a:spLocks noChangeArrowheads="1"/>
              </p:cNvSpPr>
              <p:nvPr/>
            </p:nvSpPr>
            <p:spPr bwMode="auto">
              <a:xfrm>
                <a:off x="249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7</a:t>
                </a:r>
              </a:p>
            </p:txBody>
          </p:sp>
          <p:sp>
            <p:nvSpPr>
              <p:cNvPr id="253974" name="Line 22"/>
              <p:cNvSpPr>
                <a:spLocks noChangeShapeType="1"/>
              </p:cNvSpPr>
              <p:nvPr/>
            </p:nvSpPr>
            <p:spPr bwMode="auto">
              <a:xfrm>
                <a:off x="2496"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5" name="Line 23"/>
              <p:cNvSpPr>
                <a:spLocks noChangeShapeType="1"/>
              </p:cNvSpPr>
              <p:nvPr/>
            </p:nvSpPr>
            <p:spPr bwMode="auto">
              <a:xfrm>
                <a:off x="2496"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6" name="Line 24"/>
              <p:cNvSpPr>
                <a:spLocks noChangeShapeType="1"/>
              </p:cNvSpPr>
              <p:nvPr/>
            </p:nvSpPr>
            <p:spPr bwMode="auto">
              <a:xfrm>
                <a:off x="249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7" name="Line 25"/>
              <p:cNvSpPr>
                <a:spLocks noChangeShapeType="1"/>
              </p:cNvSpPr>
              <p:nvPr/>
            </p:nvSpPr>
            <p:spPr bwMode="auto">
              <a:xfrm>
                <a:off x="2976"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8" name="Line 26"/>
              <p:cNvSpPr>
                <a:spLocks noChangeShapeType="1"/>
              </p:cNvSpPr>
              <p:nvPr/>
            </p:nvSpPr>
            <p:spPr bwMode="auto">
              <a:xfrm>
                <a:off x="345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79" name="Text Box 27"/>
              <p:cNvSpPr txBox="1">
                <a:spLocks noChangeArrowheads="1"/>
              </p:cNvSpPr>
              <p:nvPr/>
            </p:nvSpPr>
            <p:spPr bwMode="auto">
              <a:xfrm>
                <a:off x="2496" y="205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latin typeface="Tahoma" pitchFamily="34" charset="0"/>
                  </a:rPr>
                  <a:t>4f</a:t>
                </a:r>
              </a:p>
            </p:txBody>
          </p:sp>
          <p:sp>
            <p:nvSpPr>
              <p:cNvPr id="253980" name="Text Box 28"/>
              <p:cNvSpPr txBox="1">
                <a:spLocks noChangeArrowheads="1"/>
              </p:cNvSpPr>
              <p:nvPr/>
            </p:nvSpPr>
            <p:spPr bwMode="auto">
              <a:xfrm>
                <a:off x="4171" y="206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latin typeface="Tahoma" pitchFamily="34" charset="0"/>
                  </a:rPr>
                  <a:t>5f</a:t>
                </a:r>
              </a:p>
            </p:txBody>
          </p:sp>
          <p:sp>
            <p:nvSpPr>
              <p:cNvPr id="253981" name="Line 29"/>
              <p:cNvSpPr>
                <a:spLocks noChangeShapeType="1"/>
              </p:cNvSpPr>
              <p:nvPr/>
            </p:nvSpPr>
            <p:spPr bwMode="auto">
              <a:xfrm>
                <a:off x="1824" y="2496"/>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3982" name="Line 30"/>
              <p:cNvSpPr>
                <a:spLocks noChangeShapeType="1"/>
              </p:cNvSpPr>
              <p:nvPr/>
            </p:nvSpPr>
            <p:spPr bwMode="auto">
              <a:xfrm>
                <a:off x="3456" y="2487"/>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4010" name="Text Box 58"/>
            <p:cNvSpPr txBox="1">
              <a:spLocks noChangeArrowheads="1"/>
            </p:cNvSpPr>
            <p:nvPr/>
          </p:nvSpPr>
          <p:spPr bwMode="auto">
            <a:xfrm>
              <a:off x="716" y="663"/>
              <a:ext cx="9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err="1">
                  <a:latin typeface="Tahoma" pitchFamily="34" charset="0"/>
                </a:rPr>
                <a:t>pHead</a:t>
              </a:r>
              <a:endParaRPr lang="en-US" sz="2000" b="1" dirty="0">
                <a:latin typeface="Tahoma" pitchFamily="34" charset="0"/>
              </a:endParaRPr>
            </a:p>
          </p:txBody>
        </p:sp>
        <p:sp>
          <p:nvSpPr>
            <p:cNvPr id="254011" name="Text Box 59"/>
            <p:cNvSpPr txBox="1">
              <a:spLocks noChangeArrowheads="1"/>
            </p:cNvSpPr>
            <p:nvPr/>
          </p:nvSpPr>
          <p:spPr bwMode="auto">
            <a:xfrm>
              <a:off x="4628" y="77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pitchFamily="34" charset="0"/>
                </a:rPr>
                <a:t>pTail</a:t>
              </a:r>
            </a:p>
          </p:txBody>
        </p:sp>
        <p:sp>
          <p:nvSpPr>
            <p:cNvPr id="254012" name="Line 60"/>
            <p:cNvSpPr>
              <a:spLocks noChangeShapeType="1"/>
            </p:cNvSpPr>
            <p:nvPr/>
          </p:nvSpPr>
          <p:spPr bwMode="auto">
            <a:xfrm>
              <a:off x="1033" y="1002"/>
              <a:ext cx="0" cy="43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4013" name="Line 61"/>
            <p:cNvSpPr>
              <a:spLocks noChangeShapeType="1"/>
            </p:cNvSpPr>
            <p:nvPr/>
          </p:nvSpPr>
          <p:spPr bwMode="auto">
            <a:xfrm>
              <a:off x="4820" y="1049"/>
              <a:ext cx="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54014" name="Text Box 62"/>
          <p:cNvSpPr txBox="1">
            <a:spLocks noChangeArrowheads="1"/>
          </p:cNvSpPr>
          <p:nvPr/>
        </p:nvSpPr>
        <p:spPr bwMode="auto">
          <a:xfrm>
            <a:off x="975946" y="4684693"/>
            <a:ext cx="5285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err="1" smtClean="0">
                <a:solidFill>
                  <a:srgbClr val="002060"/>
                </a:solidFill>
                <a:latin typeface="Times New Roman" pitchFamily="18" charset="0"/>
                <a:cs typeface="Times New Roman" pitchFamily="18" charset="0"/>
              </a:rPr>
              <a:t>Thành</a:t>
            </a:r>
            <a:r>
              <a:rPr lang="en-US" sz="2800" dirty="0" smtClean="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phần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dữ</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liệu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1 </a:t>
            </a:r>
            <a:r>
              <a:rPr lang="en-US" sz="2800" dirty="0" err="1" smtClean="0">
                <a:solidFill>
                  <a:srgbClr val="002060"/>
                </a:solidFill>
                <a:latin typeface="Times New Roman" pitchFamily="18" charset="0"/>
                <a:cs typeface="Times New Roman" pitchFamily="18" charset="0"/>
              </a:rPr>
              <a:t>số</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nguyên</a:t>
            </a:r>
            <a:r>
              <a:rPr lang="en-US" dirty="0" smtClean="0">
                <a:solidFill>
                  <a:srgbClr val="002060"/>
                </a:solidFill>
                <a:latin typeface="Times New Roman" pitchFamily="18" charset="0"/>
                <a:cs typeface="Times New Roman" pitchFamily="18" charset="0"/>
              </a:rPr>
              <a:t> </a:t>
            </a:r>
            <a:endParaRPr lang="en-US" dirty="0">
              <a:solidFill>
                <a:srgbClr val="002060"/>
              </a:solidFill>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r>
              <a:rPr lang="en-US" dirty="0" err="1" smtClean="0">
                <a:solidFill>
                  <a:srgbClr val="FF0000"/>
                </a:solidFill>
              </a:rPr>
              <a:t>Ví</a:t>
            </a:r>
            <a:r>
              <a:rPr lang="en-US" dirty="0" smtClean="0">
                <a:solidFill>
                  <a:srgbClr val="FF0000"/>
                </a:solidFill>
              </a:rPr>
              <a:t> </a:t>
            </a:r>
            <a:r>
              <a:rPr lang="en-US" dirty="0" err="1" smtClean="0">
                <a:solidFill>
                  <a:srgbClr val="FF0000"/>
                </a:solidFill>
              </a:rPr>
              <a:t>dụ</a:t>
            </a:r>
            <a:r>
              <a:rPr lang="en-US" dirty="0" smtClean="0">
                <a:solidFill>
                  <a:srgbClr val="FF0000"/>
                </a:solidFill>
              </a:rPr>
              <a:t> </a:t>
            </a:r>
            <a:r>
              <a:rPr lang="en-US" dirty="0" err="1" smtClean="0">
                <a:solidFill>
                  <a:srgbClr val="FF0000"/>
                </a:solidFill>
              </a:rPr>
              <a:t>cách</a:t>
            </a:r>
            <a:r>
              <a:rPr lang="en-US" dirty="0" smtClean="0">
                <a:solidFill>
                  <a:srgbClr val="FF0000"/>
                </a:solidFill>
              </a:rPr>
              <a:t> </a:t>
            </a:r>
            <a:r>
              <a:rPr lang="en-US" dirty="0" err="1" smtClean="0">
                <a:solidFill>
                  <a:srgbClr val="FF0000"/>
                </a:solidFill>
              </a:rPr>
              <a:t>tổ</a:t>
            </a:r>
            <a:r>
              <a:rPr lang="en-US" dirty="0" smtClean="0">
                <a:solidFill>
                  <a:srgbClr val="FF0000"/>
                </a:solidFill>
              </a:rPr>
              <a:t> </a:t>
            </a:r>
            <a:r>
              <a:rPr lang="en-US" dirty="0" err="1" smtClean="0">
                <a:solidFill>
                  <a:srgbClr val="FF0000"/>
                </a:solidFill>
              </a:rPr>
              <a:t>chức</a:t>
            </a:r>
            <a:r>
              <a:rPr lang="en-US" dirty="0" smtClean="0">
                <a:solidFill>
                  <a:srgbClr val="FF0000"/>
                </a:solidFill>
              </a:rPr>
              <a:t> DSLK </a:t>
            </a:r>
            <a:r>
              <a:rPr lang="en-US" dirty="0" err="1" smtClean="0">
                <a:solidFill>
                  <a:srgbClr val="FF0000"/>
                </a:solidFill>
              </a:rPr>
              <a:t>đơn</a:t>
            </a:r>
            <a:r>
              <a:rPr lang="en-US" dirty="0" smtClean="0">
                <a:solidFill>
                  <a:srgbClr val="FF0000"/>
                </a:solidFill>
              </a:rPr>
              <a:t> </a:t>
            </a:r>
            <a:r>
              <a:rPr lang="en-US" dirty="0" err="1" smtClean="0">
                <a:solidFill>
                  <a:srgbClr val="FF0000"/>
                </a:solidFill>
              </a:rPr>
              <a:t>trong</a:t>
            </a:r>
            <a:r>
              <a:rPr lang="en-US" dirty="0" smtClean="0">
                <a:solidFill>
                  <a:srgbClr val="FF0000"/>
                </a:solidFill>
              </a:rPr>
              <a:t> </a:t>
            </a:r>
            <a:r>
              <a:rPr lang="en-US" dirty="0" err="1" smtClean="0">
                <a:solidFill>
                  <a:srgbClr val="FF0000"/>
                </a:solidFill>
              </a:rPr>
              <a:t>bộ</a:t>
            </a:r>
            <a:r>
              <a:rPr lang="en-US" dirty="0" smtClean="0">
                <a:solidFill>
                  <a:srgbClr val="FF0000"/>
                </a:solidFill>
              </a:rPr>
              <a:t> </a:t>
            </a:r>
            <a:r>
              <a:rPr lang="en-US" dirty="0" err="1" smtClean="0">
                <a:solidFill>
                  <a:srgbClr val="FF0000"/>
                </a:solidFill>
              </a:rPr>
              <a:t>nhớ</a:t>
            </a:r>
            <a:endParaRPr lang="en-US" dirty="0">
              <a:solidFill>
                <a:srgbClr val="FF0000"/>
              </a:solidFill>
            </a:endParaRPr>
          </a:p>
        </p:txBody>
      </p:sp>
      <p:cxnSp>
        <p:nvCxnSpPr>
          <p:cNvPr id="4" name="Straight Arrow Connector 3"/>
          <p:cNvCxnSpPr/>
          <p:nvPr/>
        </p:nvCxnSpPr>
        <p:spPr>
          <a:xfrm flipH="1" flipV="1">
            <a:off x="1830266" y="3821093"/>
            <a:ext cx="703384"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533650" y="3821093"/>
            <a:ext cx="1652954"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253968" idx="0"/>
          </p:cNvCxnSpPr>
          <p:nvPr/>
        </p:nvCxnSpPr>
        <p:spPr>
          <a:xfrm flipV="1">
            <a:off x="2533650" y="3821093"/>
            <a:ext cx="3727939"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3A901CDF-9DA1-4D44-A22F-A8881224B900}" type="slidenum">
              <a:rPr lang="en-US" smtClean="0"/>
              <a:t>21</a:t>
            </a:fld>
            <a:endParaRPr lang="en-US"/>
          </a:p>
        </p:txBody>
      </p:sp>
    </p:spTree>
    <p:extLst>
      <p:ext uri="{BB962C8B-B14F-4D97-AF65-F5344CB8AC3E}">
        <p14:creationId xmlns:p14="http://schemas.microsoft.com/office/powerpoint/2010/main" val="9223876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a:xfrm>
            <a:off x="564174" y="1679575"/>
            <a:ext cx="8427426" cy="6092825"/>
          </a:xfrm>
        </p:spPr>
        <p:txBody>
          <a:bodyPr/>
          <a:lstStyle/>
          <a:p>
            <a:pPr>
              <a:buFont typeface="Wingdings" pitchFamily="2" charset="2"/>
              <a:buChar char="Ø"/>
            </a:pPr>
            <a:r>
              <a:rPr lang="en-US" sz="2800" dirty="0" err="1">
                <a:solidFill>
                  <a:srgbClr val="080808"/>
                </a:solidFill>
                <a:cs typeface="Courier New" pitchFamily="49" charset="0"/>
              </a:rPr>
              <a:t>C</a:t>
            </a:r>
            <a:r>
              <a:rPr lang="en-US" sz="2800" dirty="0" err="1"/>
              <a:t>ấu</a:t>
            </a:r>
            <a:r>
              <a:rPr lang="en-US" sz="2800" dirty="0"/>
              <a:t> </a:t>
            </a:r>
            <a:r>
              <a:rPr lang="en-US" sz="2800" dirty="0" err="1"/>
              <a:t>trúc</a:t>
            </a:r>
            <a:r>
              <a:rPr lang="en-US" sz="2800" dirty="0"/>
              <a:t> </a:t>
            </a:r>
            <a:r>
              <a:rPr lang="en-US" sz="2800" dirty="0" err="1"/>
              <a:t>dữ</a:t>
            </a:r>
            <a:r>
              <a:rPr lang="en-US" sz="2800" dirty="0"/>
              <a:t> </a:t>
            </a:r>
            <a:r>
              <a:rPr lang="en-US" sz="2800" dirty="0" err="1"/>
              <a:t>liệu</a:t>
            </a:r>
            <a:r>
              <a:rPr lang="en-US" sz="2800" dirty="0"/>
              <a:t> </a:t>
            </a:r>
            <a:r>
              <a:rPr lang="en-US" sz="2800" dirty="0" err="1"/>
              <a:t>của</a:t>
            </a:r>
            <a:r>
              <a:rPr lang="en-US" sz="2800" dirty="0"/>
              <a:t> 1 </a:t>
            </a:r>
            <a:r>
              <a:rPr lang="en-US" sz="2800" dirty="0" err="1"/>
              <a:t>nút</a:t>
            </a:r>
            <a:r>
              <a:rPr lang="en-US" sz="2800" dirty="0"/>
              <a:t> </a:t>
            </a:r>
            <a:r>
              <a:rPr lang="en-US" sz="2800" dirty="0" err="1"/>
              <a:t>trong</a:t>
            </a:r>
            <a:r>
              <a:rPr lang="en-US" sz="2800" dirty="0"/>
              <a:t> List </a:t>
            </a:r>
            <a:r>
              <a:rPr lang="en-US" sz="2800" dirty="0" err="1"/>
              <a:t>đơn</a:t>
            </a:r>
            <a:endParaRPr lang="en-US" sz="2800" dirty="0">
              <a:solidFill>
                <a:srgbClr val="080808"/>
              </a:solidFill>
              <a:cs typeface="Courier New" pitchFamily="49" charset="0"/>
            </a:endParaRPr>
          </a:p>
          <a:p>
            <a:pPr lvl="1">
              <a:buFontTx/>
              <a:buNone/>
            </a:pPr>
            <a:r>
              <a:rPr lang="en-US" dirty="0" err="1">
                <a:solidFill>
                  <a:srgbClr val="0000FF"/>
                </a:solidFill>
              </a:rPr>
              <a:t>typedef</a:t>
            </a:r>
            <a:r>
              <a:rPr lang="en-US" dirty="0">
                <a:solidFill>
                  <a:srgbClr val="080808"/>
                </a:solidFill>
                <a:cs typeface="Courier New" pitchFamily="49" charset="0"/>
              </a:rPr>
              <a:t> 	</a:t>
            </a:r>
            <a:r>
              <a:rPr lang="en-US" dirty="0" err="1">
                <a:solidFill>
                  <a:srgbClr val="080808"/>
                </a:solidFill>
                <a:cs typeface="Courier New" pitchFamily="49" charset="0"/>
              </a:rPr>
              <a:t>struct</a:t>
            </a:r>
            <a:r>
              <a:rPr lang="en-US" dirty="0">
                <a:solidFill>
                  <a:srgbClr val="080808"/>
                </a:solidFill>
                <a:cs typeface="Courier New" pitchFamily="49" charset="0"/>
              </a:rPr>
              <a:t>  </a:t>
            </a:r>
            <a:r>
              <a:rPr lang="en-US" b="1" dirty="0" err="1">
                <a:solidFill>
                  <a:srgbClr val="080808"/>
                </a:solidFill>
                <a:cs typeface="Courier New" pitchFamily="49" charset="0"/>
              </a:rPr>
              <a:t>tagNode</a:t>
            </a:r>
            <a:r>
              <a:rPr lang="en-US" dirty="0">
                <a:solidFill>
                  <a:srgbClr val="080808"/>
                </a:solidFill>
                <a:cs typeface="Courier New" pitchFamily="49" charset="0"/>
              </a:rPr>
              <a:t> </a:t>
            </a:r>
          </a:p>
          <a:p>
            <a:pPr lvl="1">
              <a:buFontTx/>
              <a:buNone/>
            </a:pPr>
            <a:r>
              <a:rPr lang="en-US" dirty="0">
                <a:solidFill>
                  <a:srgbClr val="080808"/>
                </a:solidFill>
                <a:cs typeface="Courier New" pitchFamily="49" charset="0"/>
              </a:rPr>
              <a:t>{	Data   	Info;  	</a:t>
            </a:r>
            <a:r>
              <a:rPr lang="en-US" sz="2400" dirty="0">
                <a:solidFill>
                  <a:srgbClr val="FF0000"/>
                </a:solidFill>
                <a:cs typeface="Courier New" pitchFamily="49" charset="0"/>
              </a:rPr>
              <a:t>// </a:t>
            </a:r>
            <a:r>
              <a:rPr lang="en-US" sz="2400" dirty="0" err="1">
                <a:solidFill>
                  <a:srgbClr val="FF0000"/>
                </a:solidFill>
                <a:cs typeface="Courier New" pitchFamily="49" charset="0"/>
              </a:rPr>
              <a:t>Lưu</a:t>
            </a:r>
            <a:r>
              <a:rPr lang="en-US" sz="2400" dirty="0">
                <a:solidFill>
                  <a:srgbClr val="FF0000"/>
                </a:solidFill>
                <a:cs typeface="Courier New" pitchFamily="49" charset="0"/>
              </a:rPr>
              <a:t> </a:t>
            </a:r>
            <a:r>
              <a:rPr lang="en-US" sz="2400" dirty="0" err="1">
                <a:solidFill>
                  <a:srgbClr val="FF0000"/>
                </a:solidFill>
                <a:cs typeface="Courier New" pitchFamily="49" charset="0"/>
              </a:rPr>
              <a:t>thông</a:t>
            </a:r>
            <a:r>
              <a:rPr lang="en-US" sz="2400" dirty="0">
                <a:solidFill>
                  <a:srgbClr val="FF0000"/>
                </a:solidFill>
                <a:cs typeface="Courier New" pitchFamily="49" charset="0"/>
              </a:rPr>
              <a:t> tin </a:t>
            </a:r>
            <a:r>
              <a:rPr lang="en-US" sz="2400" dirty="0" err="1">
                <a:solidFill>
                  <a:srgbClr val="FF0000"/>
                </a:solidFill>
                <a:cs typeface="Courier New" pitchFamily="49" charset="0"/>
              </a:rPr>
              <a:t>bản</a:t>
            </a:r>
            <a:r>
              <a:rPr lang="en-US" sz="2400" dirty="0">
                <a:solidFill>
                  <a:srgbClr val="FF0000"/>
                </a:solidFill>
                <a:cs typeface="Courier New" pitchFamily="49" charset="0"/>
              </a:rPr>
              <a:t> </a:t>
            </a:r>
            <a:r>
              <a:rPr lang="en-US" sz="2400" dirty="0" err="1">
                <a:solidFill>
                  <a:srgbClr val="FF0000"/>
                </a:solidFill>
                <a:cs typeface="Courier New" pitchFamily="49" charset="0"/>
              </a:rPr>
              <a:t>thân</a:t>
            </a:r>
            <a:endParaRPr lang="en-US" sz="2400" dirty="0">
              <a:solidFill>
                <a:srgbClr val="FF0000"/>
              </a:solidFill>
              <a:cs typeface="Courier New" pitchFamily="49" charset="0"/>
            </a:endParaRPr>
          </a:p>
          <a:p>
            <a:pPr lvl="1">
              <a:buFontTx/>
              <a:buNone/>
            </a:pPr>
            <a:r>
              <a:rPr lang="en-US" dirty="0">
                <a:solidFill>
                  <a:srgbClr val="080808"/>
                </a:solidFill>
                <a:cs typeface="Courier New" pitchFamily="49" charset="0"/>
              </a:rPr>
              <a:t>	</a:t>
            </a:r>
            <a:r>
              <a:rPr lang="en-US" dirty="0" err="1">
                <a:solidFill>
                  <a:srgbClr val="080808"/>
                </a:solidFill>
                <a:cs typeface="Courier New" pitchFamily="49" charset="0"/>
              </a:rPr>
              <a:t>struct</a:t>
            </a:r>
            <a:r>
              <a:rPr lang="en-US" dirty="0">
                <a:solidFill>
                  <a:srgbClr val="080808"/>
                </a:solidFill>
                <a:cs typeface="Courier New" pitchFamily="49" charset="0"/>
              </a:rPr>
              <a:t>  </a:t>
            </a:r>
            <a:r>
              <a:rPr lang="en-US" b="1" dirty="0" err="1">
                <a:solidFill>
                  <a:srgbClr val="080808"/>
                </a:solidFill>
                <a:cs typeface="Courier New" pitchFamily="49" charset="0"/>
              </a:rPr>
              <a:t>tagNode</a:t>
            </a:r>
            <a:r>
              <a:rPr lang="en-US" dirty="0">
                <a:solidFill>
                  <a:srgbClr val="080808"/>
                </a:solidFill>
                <a:cs typeface="Courier New" pitchFamily="49" charset="0"/>
              </a:rPr>
              <a:t>  *</a:t>
            </a:r>
            <a:r>
              <a:rPr lang="en-US" dirty="0" err="1">
                <a:solidFill>
                  <a:srgbClr val="080808"/>
                </a:solidFill>
                <a:cs typeface="Courier New" pitchFamily="49" charset="0"/>
              </a:rPr>
              <a:t>pNext</a:t>
            </a:r>
            <a:r>
              <a:rPr lang="en-US" dirty="0">
                <a:solidFill>
                  <a:srgbClr val="080808"/>
                </a:solidFill>
                <a:cs typeface="Courier New" pitchFamily="49" charset="0"/>
              </a:rPr>
              <a:t>; </a:t>
            </a:r>
            <a:r>
              <a:rPr lang="en-US" sz="2400" dirty="0">
                <a:solidFill>
                  <a:srgbClr val="FF0000"/>
                </a:solidFill>
                <a:cs typeface="Courier New" pitchFamily="49" charset="0"/>
              </a:rPr>
              <a:t>//</a:t>
            </a:r>
            <a:r>
              <a:rPr lang="en-US" sz="2400" dirty="0" err="1">
                <a:solidFill>
                  <a:srgbClr val="FF0000"/>
                </a:solidFill>
                <a:cs typeface="Courier New" pitchFamily="49" charset="0"/>
              </a:rPr>
              <a:t>Lưu</a:t>
            </a:r>
            <a:r>
              <a:rPr lang="en-US" sz="2400" dirty="0">
                <a:solidFill>
                  <a:srgbClr val="FF0000"/>
                </a:solidFill>
                <a:cs typeface="Courier New" pitchFamily="49" charset="0"/>
              </a:rPr>
              <a:t> </a:t>
            </a:r>
            <a:r>
              <a:rPr lang="en-US" sz="2400" dirty="0" err="1">
                <a:solidFill>
                  <a:srgbClr val="FF0000"/>
                </a:solidFill>
                <a:cs typeface="Courier New" pitchFamily="49" charset="0"/>
              </a:rPr>
              <a:t>địa</a:t>
            </a:r>
            <a:r>
              <a:rPr lang="en-US" sz="2400" dirty="0">
                <a:solidFill>
                  <a:srgbClr val="FF0000"/>
                </a:solidFill>
                <a:cs typeface="Courier New" pitchFamily="49" charset="0"/>
              </a:rPr>
              <a:t> </a:t>
            </a:r>
            <a:r>
              <a:rPr lang="en-US" sz="2400" dirty="0" err="1">
                <a:solidFill>
                  <a:srgbClr val="FF0000"/>
                </a:solidFill>
                <a:cs typeface="Courier New" pitchFamily="49" charset="0"/>
              </a:rPr>
              <a:t>chỉ</a:t>
            </a:r>
            <a:r>
              <a:rPr lang="en-US" sz="2400" dirty="0">
                <a:solidFill>
                  <a:srgbClr val="FF0000"/>
                </a:solidFill>
                <a:cs typeface="Courier New" pitchFamily="49" charset="0"/>
              </a:rPr>
              <a:t> </a:t>
            </a:r>
            <a:r>
              <a:rPr lang="en-US" sz="2400" dirty="0" err="1">
                <a:solidFill>
                  <a:srgbClr val="FF0000"/>
                </a:solidFill>
                <a:cs typeface="Courier New" pitchFamily="49" charset="0"/>
              </a:rPr>
              <a:t>của</a:t>
            </a:r>
            <a:r>
              <a:rPr lang="en-US" sz="2400" dirty="0">
                <a:solidFill>
                  <a:srgbClr val="FF0000"/>
                </a:solidFill>
                <a:cs typeface="Courier New" pitchFamily="49" charset="0"/>
              </a:rPr>
              <a:t> Node </a:t>
            </a:r>
            <a:r>
              <a:rPr lang="en-US" sz="2400" dirty="0" err="1">
                <a:solidFill>
                  <a:srgbClr val="FF0000"/>
                </a:solidFill>
                <a:cs typeface="Courier New" pitchFamily="49" charset="0"/>
              </a:rPr>
              <a:t>đứng</a:t>
            </a:r>
            <a:r>
              <a:rPr lang="en-US" sz="2400" dirty="0">
                <a:solidFill>
                  <a:srgbClr val="FF0000"/>
                </a:solidFill>
                <a:cs typeface="Courier New" pitchFamily="49" charset="0"/>
              </a:rPr>
              <a:t> </a:t>
            </a:r>
            <a:r>
              <a:rPr lang="en-US" sz="2400" dirty="0" err="1">
                <a:solidFill>
                  <a:srgbClr val="FF0000"/>
                </a:solidFill>
                <a:cs typeface="Courier New" pitchFamily="49" charset="0"/>
              </a:rPr>
              <a:t>sau</a:t>
            </a:r>
            <a:endParaRPr lang="en-US" sz="2000" dirty="0">
              <a:solidFill>
                <a:srgbClr val="FF0000"/>
              </a:solidFill>
              <a:cs typeface="Courier New" pitchFamily="49" charset="0"/>
            </a:endParaRPr>
          </a:p>
          <a:p>
            <a:pPr lvl="1">
              <a:buFontTx/>
              <a:buNone/>
            </a:pPr>
            <a:r>
              <a:rPr lang="en-US" dirty="0">
                <a:solidFill>
                  <a:srgbClr val="080808"/>
                </a:solidFill>
                <a:cs typeface="Times New Roman" pitchFamily="18" charset="0"/>
              </a:rPr>
              <a:t>}</a:t>
            </a:r>
            <a:r>
              <a:rPr lang="en-US" dirty="0">
                <a:solidFill>
                  <a:srgbClr val="0000FF"/>
                </a:solidFill>
              </a:rPr>
              <a:t>Node</a:t>
            </a:r>
            <a:r>
              <a:rPr lang="en-US" dirty="0">
                <a:solidFill>
                  <a:srgbClr val="080808"/>
                </a:solidFill>
                <a:cs typeface="Times New Roman" pitchFamily="18" charset="0"/>
              </a:rPr>
              <a:t>;</a:t>
            </a:r>
            <a:r>
              <a:rPr lang="en-US" dirty="0">
                <a:solidFill>
                  <a:srgbClr val="080808"/>
                </a:solidFill>
              </a:rPr>
              <a:t> </a:t>
            </a:r>
          </a:p>
          <a:p>
            <a:pPr>
              <a:buFont typeface="Wingdings" pitchFamily="2" charset="2"/>
              <a:buChar char="Ø"/>
            </a:pPr>
            <a:r>
              <a:rPr lang="en-US" sz="2800" dirty="0" err="1">
                <a:solidFill>
                  <a:srgbClr val="080808"/>
                </a:solidFill>
              </a:rPr>
              <a:t>C</a:t>
            </a:r>
            <a:r>
              <a:rPr lang="en-US" sz="2800" dirty="0" err="1"/>
              <a:t>ấu</a:t>
            </a:r>
            <a:r>
              <a:rPr lang="en-US" sz="2800" dirty="0"/>
              <a:t> </a:t>
            </a:r>
            <a:r>
              <a:rPr lang="en-US" sz="2800" dirty="0" err="1"/>
              <a:t>trúc</a:t>
            </a:r>
            <a:r>
              <a:rPr lang="en-US" sz="2800" dirty="0"/>
              <a:t> </a:t>
            </a:r>
            <a:r>
              <a:rPr lang="en-US" sz="2800" dirty="0" err="1"/>
              <a:t>dữ</a:t>
            </a:r>
            <a:r>
              <a:rPr lang="en-US" sz="2800" dirty="0"/>
              <a:t> </a:t>
            </a:r>
            <a:r>
              <a:rPr lang="en-US" sz="2800" dirty="0" err="1"/>
              <a:t>liệu</a:t>
            </a:r>
            <a:r>
              <a:rPr lang="en-US" sz="2800" dirty="0"/>
              <a:t> </a:t>
            </a:r>
            <a:r>
              <a:rPr lang="en-US" sz="2800" dirty="0" err="1"/>
              <a:t>của</a:t>
            </a:r>
            <a:r>
              <a:rPr lang="en-US" sz="2800" dirty="0"/>
              <a:t> DSLK </a:t>
            </a:r>
            <a:r>
              <a:rPr lang="en-US" sz="2800" dirty="0" err="1" smtClean="0"/>
              <a:t>đơn</a:t>
            </a:r>
            <a:r>
              <a:rPr lang="en-US" sz="2800" dirty="0" smtClean="0"/>
              <a:t>:</a:t>
            </a:r>
            <a:endParaRPr lang="en-US" sz="2800" dirty="0">
              <a:solidFill>
                <a:srgbClr val="080808"/>
              </a:solidFill>
            </a:endParaRPr>
          </a:p>
          <a:p>
            <a:pPr lvl="1">
              <a:buFontTx/>
              <a:buNone/>
            </a:pPr>
            <a:r>
              <a:rPr lang="en-US" dirty="0" err="1">
                <a:solidFill>
                  <a:srgbClr val="0000FF"/>
                </a:solidFill>
              </a:rPr>
              <a:t>typedef</a:t>
            </a:r>
            <a:r>
              <a:rPr lang="en-US" dirty="0">
                <a:solidFill>
                  <a:srgbClr val="080808"/>
                </a:solidFill>
                <a:cs typeface="Times New Roman" pitchFamily="18" charset="0"/>
              </a:rPr>
              <a:t> 	</a:t>
            </a:r>
            <a:r>
              <a:rPr lang="en-US" dirty="0" err="1">
                <a:solidFill>
                  <a:srgbClr val="080808"/>
                </a:solidFill>
                <a:cs typeface="Times New Roman" pitchFamily="18" charset="0"/>
              </a:rPr>
              <a:t>struct</a:t>
            </a:r>
            <a:r>
              <a:rPr lang="en-US" dirty="0">
                <a:solidFill>
                  <a:srgbClr val="080808"/>
                </a:solidFill>
                <a:cs typeface="Times New Roman" pitchFamily="18" charset="0"/>
              </a:rPr>
              <a:t>  </a:t>
            </a:r>
            <a:r>
              <a:rPr lang="en-US" dirty="0" err="1">
                <a:solidFill>
                  <a:srgbClr val="080808"/>
                </a:solidFill>
                <a:cs typeface="Times New Roman" pitchFamily="18" charset="0"/>
              </a:rPr>
              <a:t>tagList</a:t>
            </a:r>
            <a:r>
              <a:rPr lang="en-US" dirty="0">
                <a:solidFill>
                  <a:srgbClr val="080808"/>
                </a:solidFill>
                <a:cs typeface="Times New Roman" pitchFamily="18" charset="0"/>
              </a:rPr>
              <a:t> </a:t>
            </a:r>
          </a:p>
          <a:p>
            <a:pPr lvl="1">
              <a:buFontTx/>
              <a:buNone/>
            </a:pPr>
            <a:r>
              <a:rPr lang="en-US" dirty="0">
                <a:solidFill>
                  <a:srgbClr val="080808"/>
                </a:solidFill>
                <a:cs typeface="Times New Roman" pitchFamily="18" charset="0"/>
              </a:rPr>
              <a:t>{	</a:t>
            </a:r>
            <a:r>
              <a:rPr lang="en-US" dirty="0">
                <a:solidFill>
                  <a:srgbClr val="0000FF"/>
                </a:solidFill>
              </a:rPr>
              <a:t>Node</a:t>
            </a:r>
            <a:r>
              <a:rPr lang="en-US" dirty="0">
                <a:solidFill>
                  <a:srgbClr val="080808"/>
                </a:solidFill>
                <a:cs typeface="Times New Roman" pitchFamily="18" charset="0"/>
              </a:rPr>
              <a:t>  *</a:t>
            </a:r>
            <a:r>
              <a:rPr lang="en-US" dirty="0" err="1" smtClean="0">
                <a:solidFill>
                  <a:srgbClr val="080808"/>
                </a:solidFill>
                <a:cs typeface="Times New Roman" pitchFamily="18" charset="0"/>
              </a:rPr>
              <a:t>pHead</a:t>
            </a:r>
            <a:r>
              <a:rPr lang="en-US" dirty="0" smtClean="0">
                <a:solidFill>
                  <a:schemeClr val="tx1"/>
                </a:solidFill>
                <a:cs typeface="Times New Roman" pitchFamily="18" charset="0"/>
              </a:rPr>
              <a:t>;</a:t>
            </a:r>
            <a:r>
              <a:rPr lang="en-US" dirty="0" smtClean="0">
                <a:solidFill>
                  <a:srgbClr val="FF0000"/>
                </a:solidFill>
                <a:cs typeface="Times New Roman" pitchFamily="18" charset="0"/>
              </a:rPr>
              <a:t> </a:t>
            </a:r>
            <a:r>
              <a:rPr lang="en-US" sz="2400" dirty="0" smtClean="0">
                <a:solidFill>
                  <a:srgbClr val="FF0000"/>
                </a:solidFill>
                <a:cs typeface="Times New Roman" pitchFamily="18" charset="0"/>
              </a:rPr>
              <a:t>//</a:t>
            </a:r>
            <a:r>
              <a:rPr lang="en-US" sz="2400" dirty="0" err="1">
                <a:solidFill>
                  <a:srgbClr val="FF0000"/>
                </a:solidFill>
                <a:cs typeface="Times New Roman" pitchFamily="18" charset="0"/>
              </a:rPr>
              <a:t>Lưu</a:t>
            </a:r>
            <a:r>
              <a:rPr lang="en-US" sz="2400" dirty="0">
                <a:solidFill>
                  <a:srgbClr val="FF0000"/>
                </a:solidFill>
                <a:cs typeface="Times New Roman" pitchFamily="18" charset="0"/>
              </a:rPr>
              <a:t> </a:t>
            </a:r>
            <a:r>
              <a:rPr lang="en-US" sz="2400" dirty="0" err="1">
                <a:solidFill>
                  <a:srgbClr val="FF0000"/>
                </a:solidFill>
                <a:cs typeface="Times New Roman" pitchFamily="18" charset="0"/>
              </a:rPr>
              <a:t>địa</a:t>
            </a:r>
            <a:r>
              <a:rPr lang="en-US" sz="2400" dirty="0">
                <a:solidFill>
                  <a:srgbClr val="FF0000"/>
                </a:solidFill>
                <a:cs typeface="Times New Roman" pitchFamily="18" charset="0"/>
              </a:rPr>
              <a:t> </a:t>
            </a:r>
            <a:r>
              <a:rPr lang="en-US" sz="2400" dirty="0" err="1">
                <a:solidFill>
                  <a:srgbClr val="FF0000"/>
                </a:solidFill>
                <a:cs typeface="Times New Roman" pitchFamily="18" charset="0"/>
              </a:rPr>
              <a:t>chỉ</a:t>
            </a:r>
            <a:r>
              <a:rPr lang="en-US" sz="2400" dirty="0">
                <a:solidFill>
                  <a:srgbClr val="FF0000"/>
                </a:solidFill>
                <a:cs typeface="Times New Roman" pitchFamily="18" charset="0"/>
              </a:rPr>
              <a:t> Node </a:t>
            </a:r>
            <a:r>
              <a:rPr lang="en-US" sz="2400" dirty="0" err="1">
                <a:solidFill>
                  <a:srgbClr val="FF0000"/>
                </a:solidFill>
                <a:cs typeface="Times New Roman" pitchFamily="18" charset="0"/>
              </a:rPr>
              <a:t>đầu</a:t>
            </a:r>
            <a:r>
              <a:rPr lang="en-US" sz="2400" dirty="0">
                <a:solidFill>
                  <a:srgbClr val="FF0000"/>
                </a:solidFill>
                <a:cs typeface="Times New Roman" pitchFamily="18" charset="0"/>
              </a:rPr>
              <a:t> </a:t>
            </a:r>
            <a:r>
              <a:rPr lang="en-US" sz="2400" dirty="0" err="1">
                <a:solidFill>
                  <a:srgbClr val="FF0000"/>
                </a:solidFill>
                <a:cs typeface="Times New Roman" pitchFamily="18" charset="0"/>
              </a:rPr>
              <a:t>tiên</a:t>
            </a:r>
            <a:r>
              <a:rPr lang="en-US" sz="2400" dirty="0">
                <a:solidFill>
                  <a:srgbClr val="FF0000"/>
                </a:solidFill>
                <a:cs typeface="Times New Roman" pitchFamily="18" charset="0"/>
              </a:rPr>
              <a:t> </a:t>
            </a:r>
            <a:r>
              <a:rPr lang="en-US" sz="2400" dirty="0" err="1">
                <a:solidFill>
                  <a:srgbClr val="FF0000"/>
                </a:solidFill>
                <a:cs typeface="Times New Roman" pitchFamily="18" charset="0"/>
              </a:rPr>
              <a:t>trong</a:t>
            </a:r>
            <a:r>
              <a:rPr lang="en-US" sz="2400" dirty="0">
                <a:solidFill>
                  <a:srgbClr val="FF0000"/>
                </a:solidFill>
                <a:cs typeface="Times New Roman" pitchFamily="18" charset="0"/>
              </a:rPr>
              <a:t> List</a:t>
            </a:r>
          </a:p>
          <a:p>
            <a:pPr lvl="1">
              <a:buFontTx/>
              <a:buNone/>
            </a:pPr>
            <a:r>
              <a:rPr lang="en-US" dirty="0">
                <a:solidFill>
                  <a:srgbClr val="080808"/>
                </a:solidFill>
                <a:cs typeface="Times New Roman" pitchFamily="18" charset="0"/>
              </a:rPr>
              <a:t>	</a:t>
            </a:r>
            <a:r>
              <a:rPr lang="en-US" dirty="0">
                <a:solidFill>
                  <a:srgbClr val="0000FF"/>
                </a:solidFill>
              </a:rPr>
              <a:t>Node</a:t>
            </a:r>
            <a:r>
              <a:rPr lang="en-US" dirty="0">
                <a:solidFill>
                  <a:srgbClr val="080808"/>
                </a:solidFill>
                <a:cs typeface="Times New Roman" pitchFamily="18" charset="0"/>
              </a:rPr>
              <a:t>  *</a:t>
            </a:r>
            <a:r>
              <a:rPr lang="en-US" dirty="0" err="1">
                <a:solidFill>
                  <a:srgbClr val="080808"/>
                </a:solidFill>
                <a:cs typeface="Times New Roman" pitchFamily="18" charset="0"/>
              </a:rPr>
              <a:t>pTail</a:t>
            </a:r>
            <a:r>
              <a:rPr lang="en-US" dirty="0">
                <a:solidFill>
                  <a:srgbClr val="080808"/>
                </a:solidFill>
                <a:cs typeface="Times New Roman" pitchFamily="18" charset="0"/>
              </a:rPr>
              <a:t>; </a:t>
            </a:r>
            <a:r>
              <a:rPr lang="en-US" sz="2400" dirty="0">
                <a:solidFill>
                  <a:srgbClr val="FF0000"/>
                </a:solidFill>
                <a:cs typeface="Times New Roman" pitchFamily="18" charset="0"/>
              </a:rPr>
              <a:t>//</a:t>
            </a:r>
            <a:r>
              <a:rPr lang="en-US" sz="2400" dirty="0" err="1">
                <a:solidFill>
                  <a:srgbClr val="FF0000"/>
                </a:solidFill>
                <a:cs typeface="Times New Roman" pitchFamily="18" charset="0"/>
              </a:rPr>
              <a:t>Lưu</a:t>
            </a:r>
            <a:r>
              <a:rPr lang="en-US" sz="2400" dirty="0">
                <a:solidFill>
                  <a:srgbClr val="FF0000"/>
                </a:solidFill>
                <a:cs typeface="Times New Roman" pitchFamily="18" charset="0"/>
              </a:rPr>
              <a:t> </a:t>
            </a:r>
            <a:r>
              <a:rPr lang="en-US" sz="2400" dirty="0" err="1">
                <a:solidFill>
                  <a:srgbClr val="FF0000"/>
                </a:solidFill>
                <a:cs typeface="Times New Roman" pitchFamily="18" charset="0"/>
              </a:rPr>
              <a:t>địa</a:t>
            </a:r>
            <a:r>
              <a:rPr lang="en-US" sz="2400" dirty="0">
                <a:solidFill>
                  <a:srgbClr val="FF0000"/>
                </a:solidFill>
                <a:cs typeface="Times New Roman" pitchFamily="18" charset="0"/>
              </a:rPr>
              <a:t> </a:t>
            </a:r>
            <a:r>
              <a:rPr lang="en-US" sz="2400" dirty="0" err="1">
                <a:solidFill>
                  <a:srgbClr val="FF0000"/>
                </a:solidFill>
                <a:cs typeface="Times New Roman" pitchFamily="18" charset="0"/>
              </a:rPr>
              <a:t>chỉ</a:t>
            </a:r>
            <a:r>
              <a:rPr lang="en-US" sz="2400" dirty="0">
                <a:solidFill>
                  <a:srgbClr val="FF0000"/>
                </a:solidFill>
                <a:cs typeface="Times New Roman" pitchFamily="18" charset="0"/>
              </a:rPr>
              <a:t> </a:t>
            </a:r>
            <a:r>
              <a:rPr lang="en-US" sz="2400" dirty="0" err="1">
                <a:solidFill>
                  <a:srgbClr val="FF0000"/>
                </a:solidFill>
                <a:cs typeface="Times New Roman" pitchFamily="18" charset="0"/>
              </a:rPr>
              <a:t>của</a:t>
            </a:r>
            <a:r>
              <a:rPr lang="en-US" sz="2400" dirty="0">
                <a:solidFill>
                  <a:srgbClr val="FF0000"/>
                </a:solidFill>
                <a:cs typeface="Times New Roman" pitchFamily="18" charset="0"/>
              </a:rPr>
              <a:t> Node </a:t>
            </a:r>
            <a:r>
              <a:rPr lang="en-US" sz="2400" dirty="0" err="1">
                <a:solidFill>
                  <a:srgbClr val="FF0000"/>
                </a:solidFill>
                <a:cs typeface="Times New Roman" pitchFamily="18" charset="0"/>
              </a:rPr>
              <a:t>cuối</a:t>
            </a:r>
            <a:r>
              <a:rPr lang="en-US" sz="2400" dirty="0">
                <a:solidFill>
                  <a:srgbClr val="FF0000"/>
                </a:solidFill>
                <a:cs typeface="Times New Roman" pitchFamily="18" charset="0"/>
              </a:rPr>
              <a:t> </a:t>
            </a:r>
            <a:r>
              <a:rPr lang="en-US" sz="2400" dirty="0" err="1">
                <a:solidFill>
                  <a:srgbClr val="FF0000"/>
                </a:solidFill>
                <a:cs typeface="Times New Roman" pitchFamily="18" charset="0"/>
              </a:rPr>
              <a:t>cùng</a:t>
            </a:r>
            <a:r>
              <a:rPr lang="en-US" sz="2400" dirty="0">
                <a:solidFill>
                  <a:srgbClr val="FF0000"/>
                </a:solidFill>
                <a:cs typeface="Times New Roman" pitchFamily="18" charset="0"/>
              </a:rPr>
              <a:t> </a:t>
            </a:r>
            <a:r>
              <a:rPr lang="en-US" sz="2400" dirty="0" err="1">
                <a:solidFill>
                  <a:srgbClr val="FF0000"/>
                </a:solidFill>
                <a:cs typeface="Times New Roman" pitchFamily="18" charset="0"/>
              </a:rPr>
              <a:t>trong</a:t>
            </a:r>
            <a:r>
              <a:rPr lang="en-US" sz="2400" dirty="0">
                <a:solidFill>
                  <a:srgbClr val="FF0000"/>
                </a:solidFill>
                <a:cs typeface="Times New Roman" pitchFamily="18" charset="0"/>
              </a:rPr>
              <a:t> List</a:t>
            </a:r>
          </a:p>
          <a:p>
            <a:pPr lvl="1">
              <a:buFontTx/>
              <a:buNone/>
            </a:pPr>
            <a:r>
              <a:rPr lang="en-US" dirty="0">
                <a:solidFill>
                  <a:srgbClr val="080808"/>
                </a:solidFill>
                <a:cs typeface="Times New Roman" pitchFamily="18" charset="0"/>
              </a:rPr>
              <a:t>}</a:t>
            </a:r>
            <a:r>
              <a:rPr lang="en-US" dirty="0">
                <a:solidFill>
                  <a:srgbClr val="0000FF"/>
                </a:solidFill>
              </a:rPr>
              <a:t>LIST</a:t>
            </a:r>
            <a:r>
              <a:rPr lang="en-US" dirty="0">
                <a:solidFill>
                  <a:srgbClr val="080808"/>
                </a:solidFill>
                <a:cs typeface="Times New Roman" pitchFamily="18" charset="0"/>
              </a:rPr>
              <a:t>;		</a:t>
            </a:r>
            <a:r>
              <a:rPr lang="en-US" sz="2400" dirty="0">
                <a:solidFill>
                  <a:srgbClr val="FF0000"/>
                </a:solidFill>
                <a:cs typeface="Courier New" pitchFamily="49" charset="0"/>
              </a:rPr>
              <a:t>// </a:t>
            </a:r>
            <a:r>
              <a:rPr lang="en-US" sz="2400" dirty="0" err="1">
                <a:solidFill>
                  <a:srgbClr val="FF0000"/>
                </a:solidFill>
                <a:cs typeface="Courier New" pitchFamily="49" charset="0"/>
              </a:rPr>
              <a:t>kiểu</a:t>
            </a:r>
            <a:r>
              <a:rPr lang="en-US" sz="2400" dirty="0">
                <a:solidFill>
                  <a:srgbClr val="FF0000"/>
                </a:solidFill>
                <a:cs typeface="Courier New" pitchFamily="49" charset="0"/>
              </a:rPr>
              <a:t> </a:t>
            </a:r>
            <a:r>
              <a:rPr lang="en-US" sz="2400" dirty="0" err="1">
                <a:solidFill>
                  <a:srgbClr val="FF0000"/>
                </a:solidFill>
                <a:cs typeface="Courier New" pitchFamily="49" charset="0"/>
              </a:rPr>
              <a:t>danh</a:t>
            </a:r>
            <a:r>
              <a:rPr lang="en-US" sz="2400" dirty="0">
                <a:solidFill>
                  <a:srgbClr val="FF0000"/>
                </a:solidFill>
                <a:cs typeface="Courier New" pitchFamily="49" charset="0"/>
              </a:rPr>
              <a:t> </a:t>
            </a:r>
            <a:r>
              <a:rPr lang="en-US" sz="2400" dirty="0" err="1">
                <a:solidFill>
                  <a:srgbClr val="FF0000"/>
                </a:solidFill>
                <a:cs typeface="Courier New" pitchFamily="49" charset="0"/>
              </a:rPr>
              <a:t>sách</a:t>
            </a:r>
            <a:r>
              <a:rPr lang="en-US" sz="2400" dirty="0">
                <a:solidFill>
                  <a:srgbClr val="FF0000"/>
                </a:solidFill>
                <a:cs typeface="Courier New" pitchFamily="49" charset="0"/>
              </a:rPr>
              <a:t> </a:t>
            </a:r>
            <a:r>
              <a:rPr lang="en-US" sz="2400" dirty="0" err="1">
                <a:solidFill>
                  <a:srgbClr val="FF0000"/>
                </a:solidFill>
                <a:cs typeface="Courier New" pitchFamily="49" charset="0"/>
              </a:rPr>
              <a:t>liên</a:t>
            </a:r>
            <a:r>
              <a:rPr lang="en-US" sz="2400" dirty="0">
                <a:solidFill>
                  <a:srgbClr val="FF0000"/>
                </a:solidFill>
                <a:cs typeface="Courier New" pitchFamily="49" charset="0"/>
              </a:rPr>
              <a:t> </a:t>
            </a:r>
            <a:r>
              <a:rPr lang="en-US" sz="2400" dirty="0" err="1">
                <a:solidFill>
                  <a:srgbClr val="FF0000"/>
                </a:solidFill>
                <a:cs typeface="Courier New" pitchFamily="49" charset="0"/>
              </a:rPr>
              <a:t>kết</a:t>
            </a:r>
            <a:r>
              <a:rPr lang="en-US" sz="2400" dirty="0">
                <a:solidFill>
                  <a:srgbClr val="FF0000"/>
                </a:solidFill>
                <a:cs typeface="Courier New" pitchFamily="49" charset="0"/>
              </a:rPr>
              <a:t> </a:t>
            </a:r>
            <a:r>
              <a:rPr lang="en-US" sz="2400" dirty="0" err="1">
                <a:solidFill>
                  <a:srgbClr val="FF0000"/>
                </a:solidFill>
                <a:cs typeface="Courier New" pitchFamily="49" charset="0"/>
              </a:rPr>
              <a:t>đơn</a:t>
            </a:r>
            <a:endParaRPr lang="en-US" sz="2400" dirty="0">
              <a:solidFill>
                <a:srgbClr val="FF0000"/>
              </a:solidFill>
              <a:cs typeface="Courier New" pitchFamily="49" charset="0"/>
            </a:endParaRPr>
          </a:p>
        </p:txBody>
      </p:sp>
      <p:sp>
        <p:nvSpPr>
          <p:cNvPr id="2" name="Title 1"/>
          <p:cNvSpPr>
            <a:spLocks noGrp="1"/>
          </p:cNvSpPr>
          <p:nvPr>
            <p:ph type="title"/>
          </p:nvPr>
        </p:nvSpPr>
        <p:spPr>
          <a:xfrm>
            <a:off x="381000" y="685800"/>
            <a:ext cx="8229600" cy="1066800"/>
          </a:xfrm>
        </p:spPr>
        <p:txBody>
          <a:bodyPr/>
          <a:lstStyle/>
          <a:p>
            <a:r>
              <a:rPr lang="en-US" dirty="0" err="1" smtClean="0"/>
              <a:t>Khai</a:t>
            </a:r>
            <a:r>
              <a:rPr lang="en-US" dirty="0" smtClean="0"/>
              <a:t> </a:t>
            </a:r>
            <a:r>
              <a:rPr lang="en-US" dirty="0" err="1" smtClean="0"/>
              <a:t>báo</a:t>
            </a:r>
            <a:r>
              <a:rPr lang="en-US" dirty="0" smtClean="0"/>
              <a:t>:</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22</a:t>
            </a:fld>
            <a:endParaRPr lang="en-US"/>
          </a:p>
        </p:txBody>
      </p:sp>
      <p:sp>
        <p:nvSpPr>
          <p:cNvPr id="4" name="Flowchart: Alternate Process 3"/>
          <p:cNvSpPr/>
          <p:nvPr/>
        </p:nvSpPr>
        <p:spPr>
          <a:xfrm>
            <a:off x="304800" y="1600200"/>
            <a:ext cx="8458200" cy="36576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3000" b="1" dirty="0" err="1" smtClean="0">
                <a:solidFill>
                  <a:srgbClr val="FF0000"/>
                </a:solidFill>
                <a:latin typeface="Times New Roman" pitchFamily="18" charset="0"/>
                <a:cs typeface="Times New Roman" pitchFamily="18" charset="0"/>
              </a:rPr>
              <a:t>Bài</a:t>
            </a:r>
            <a:r>
              <a:rPr lang="en-US" sz="3000" b="1" dirty="0" smtClean="0">
                <a:solidFill>
                  <a:srgbClr val="FF0000"/>
                </a:solidFill>
                <a:latin typeface="Times New Roman" pitchFamily="18" charset="0"/>
                <a:cs typeface="Times New Roman" pitchFamily="18" charset="0"/>
              </a:rPr>
              <a:t> </a:t>
            </a:r>
            <a:r>
              <a:rPr lang="en-US" sz="3000" b="1" dirty="0" err="1" smtClean="0">
                <a:solidFill>
                  <a:srgbClr val="FF0000"/>
                </a:solidFill>
                <a:latin typeface="Times New Roman" pitchFamily="18" charset="0"/>
                <a:cs typeface="Times New Roman" pitchFamily="18" charset="0"/>
              </a:rPr>
              <a:t>tập</a:t>
            </a:r>
            <a:r>
              <a:rPr lang="en-US" sz="3000" b="1" dirty="0" smtClean="0">
                <a:solidFill>
                  <a:srgbClr val="FF0000"/>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Khai</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báo</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biến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cần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thiết</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để</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lưu</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trữ</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thông</a:t>
            </a:r>
            <a:r>
              <a:rPr lang="en-US" sz="3000" b="1" dirty="0" smtClean="0">
                <a:solidFill>
                  <a:schemeClr val="tx1"/>
                </a:solidFill>
                <a:latin typeface="Times New Roman" pitchFamily="18" charset="0"/>
                <a:cs typeface="Times New Roman" pitchFamily="18" charset="0"/>
              </a:rPr>
              <a:t> tin </a:t>
            </a:r>
            <a:r>
              <a:rPr lang="en-US" sz="3000" b="1" dirty="0" err="1" smtClean="0">
                <a:solidFill>
                  <a:schemeClr val="tx1"/>
                </a:solidFill>
                <a:latin typeface="Times New Roman" pitchFamily="18" charset="0"/>
                <a:cs typeface="Times New Roman" pitchFamily="18" charset="0"/>
              </a:rPr>
              <a:t>sinh</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viên</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của</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một</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lớp</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như</a:t>
            </a:r>
            <a:r>
              <a:rPr lang="en-US" sz="3000" b="1" dirty="0" smtClean="0">
                <a:solidFill>
                  <a:schemeClr val="tx1"/>
                </a:solidFill>
                <a:latin typeface="Times New Roman" pitchFamily="18" charset="0"/>
                <a:cs typeface="Times New Roman" pitchFamily="18" charset="0"/>
              </a:rPr>
              <a:t> </a:t>
            </a:r>
            <a:r>
              <a:rPr lang="en-US" sz="3000" b="1" dirty="0" err="1" smtClean="0">
                <a:solidFill>
                  <a:schemeClr val="tx1"/>
                </a:solidFill>
                <a:latin typeface="Times New Roman" pitchFamily="18" charset="0"/>
                <a:cs typeface="Times New Roman" pitchFamily="18" charset="0"/>
              </a:rPr>
              <a:t>sau</a:t>
            </a:r>
            <a:r>
              <a:rPr lang="en-US" sz="3000" b="1" dirty="0" smtClean="0">
                <a:solidFill>
                  <a:schemeClr val="tx1"/>
                </a:solidFill>
                <a:latin typeface="Times New Roman" pitchFamily="18" charset="0"/>
                <a:cs typeface="Times New Roman" pitchFamily="18" charset="0"/>
              </a:rPr>
              <a:t>:</a:t>
            </a:r>
          </a:p>
          <a:p>
            <a:pPr marL="457200" indent="-457200" algn="just">
              <a:buFontTx/>
              <a:buChar char="-"/>
            </a:pPr>
            <a:r>
              <a:rPr lang="en-US" sz="3000" dirty="0" err="1" smtClean="0">
                <a:latin typeface="Times New Roman" pitchFamily="18" charset="0"/>
                <a:cs typeface="Times New Roman" pitchFamily="18" charset="0"/>
              </a:rPr>
              <a:t>MSSV</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gồm</a:t>
            </a:r>
            <a:r>
              <a:rPr lang="en-US" sz="3000" dirty="0" smtClean="0">
                <a:latin typeface="Times New Roman" pitchFamily="18" charset="0"/>
                <a:cs typeface="Times New Roman" pitchFamily="18" charset="0"/>
              </a:rPr>
              <a:t> 10 </a:t>
            </a:r>
            <a:r>
              <a:rPr lang="en-US" sz="3000" dirty="0" err="1" smtClean="0">
                <a:latin typeface="Times New Roman" pitchFamily="18" charset="0"/>
                <a:cs typeface="Times New Roman" pitchFamily="18" charset="0"/>
              </a:rPr>
              <a:t>chữ</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số</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họ</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và</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tối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đa</a:t>
            </a:r>
            <a:r>
              <a:rPr lang="en-US" sz="3000" dirty="0" smtClean="0">
                <a:latin typeface="Times New Roman" pitchFamily="18" charset="0"/>
                <a:cs typeface="Times New Roman" pitchFamily="18" charset="0"/>
              </a:rPr>
              <a:t> 30 </a:t>
            </a:r>
            <a:r>
              <a:rPr lang="en-US" sz="3000" dirty="0" err="1" smtClean="0">
                <a:latin typeface="Times New Roman" pitchFamily="18" charset="0"/>
                <a:cs typeface="Times New Roman" pitchFamily="18" charset="0"/>
              </a:rPr>
              <a:t>ký</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tự</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ngày</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tháng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năm</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sinh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địa</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chỉ</a:t>
            </a:r>
            <a:r>
              <a:rPr lang="en-US" sz="3000" dirty="0" smtClean="0">
                <a:latin typeface="Times New Roman" pitchFamily="18" charset="0"/>
                <a:cs typeface="Times New Roman" pitchFamily="18" charset="0"/>
              </a:rPr>
              <a:t>.</a:t>
            </a:r>
          </a:p>
          <a:p>
            <a:pPr marL="457200" indent="-457200" algn="just">
              <a:buFontTx/>
              <a:buChar char="-"/>
            </a:pPr>
            <a:r>
              <a:rPr lang="en-US" sz="3000" dirty="0" err="1" smtClean="0">
                <a:latin typeface="Times New Roman" pitchFamily="18" charset="0"/>
                <a:cs typeface="Times New Roman" pitchFamily="18" charset="0"/>
              </a:rPr>
              <a:t>Sử</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dụng</a:t>
            </a:r>
            <a:r>
              <a:rPr lang="en-US" sz="3000" dirty="0" smtClean="0">
                <a:latin typeface="Times New Roman" pitchFamily="18" charset="0"/>
                <a:cs typeface="Times New Roman" pitchFamily="18" charset="0"/>
              </a:rPr>
              <a:t> 2 </a:t>
            </a:r>
            <a:r>
              <a:rPr lang="en-US" sz="3000" dirty="0" err="1" smtClean="0">
                <a:latin typeface="Times New Roman" pitchFamily="18" charset="0"/>
                <a:cs typeface="Times New Roman" pitchFamily="18" charset="0"/>
              </a:rPr>
              <a:t>cách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mảng</a:t>
            </a:r>
            <a:r>
              <a:rPr lang="en-US" sz="3000" dirty="0" smtClean="0">
                <a:latin typeface="Times New Roman" pitchFamily="18" charset="0"/>
                <a:cs typeface="Times New Roman" pitchFamily="18" charset="0"/>
              </a:rPr>
              <a:t> 1 </a:t>
            </a:r>
            <a:r>
              <a:rPr lang="en-US" sz="3000" dirty="0" err="1" smtClean="0">
                <a:latin typeface="Times New Roman" pitchFamily="18" charset="0"/>
                <a:cs typeface="Times New Roman" pitchFamily="18" charset="0"/>
              </a:rPr>
              <a:t>chiều</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khai</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báo</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dùng</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danh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sách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liên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kết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đơn</a:t>
            </a:r>
            <a:r>
              <a:rPr lang="en-US" sz="3000" dirty="0" smtClean="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4913840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2931">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2931">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2931">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2931">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52931">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52931">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52931">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52931">
                                            <p:txEl>
                                              <p:pRg st="8" end="8"/>
                                            </p:txEl>
                                          </p:spTgt>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2931">
                                            <p:txEl>
                                              <p:pRg st="9" end="9"/>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uiExpand="1"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style>
          <a:lnRef idx="1">
            <a:schemeClr val="accent6"/>
          </a:lnRef>
          <a:fillRef idx="2">
            <a:schemeClr val="accent6"/>
          </a:fillRef>
          <a:effectRef idx="1">
            <a:schemeClr val="accent6"/>
          </a:effectRef>
          <a:fontRef idx="minor">
            <a:schemeClr val="dk1"/>
          </a:fontRef>
        </p:style>
        <p:txBody>
          <a:bodyPr>
            <a:noAutofit/>
          </a:bodyPr>
          <a:lstStyle/>
          <a:p>
            <a:pPr lvl="2" algn="ctr" rtl="0">
              <a:spcBef>
                <a:spcPct val="0"/>
              </a:spcBef>
            </a:pPr>
            <a:r>
              <a:rPr lang="es-ES" sz="3600" dirty="0" smtClean="0">
                <a:latin typeface="Times New Roman" pitchFamily="18" charset="0"/>
                <a:cs typeface="Times New Roman" pitchFamily="18" charset="0"/>
              </a:rPr>
              <a:t>3.2.2.Các </a:t>
            </a:r>
            <a:r>
              <a:rPr lang="es-ES" sz="3600" dirty="0" err="1" smtClean="0">
                <a:latin typeface="Times New Roman" pitchFamily="18" charset="0"/>
                <a:cs typeface="Times New Roman" pitchFamily="18" charset="0"/>
              </a:rPr>
              <a:t>ưu</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nhược</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điểm</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của</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danh</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sách</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liên</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kết</a:t>
            </a:r>
            <a:r>
              <a:rPr lang="es-ES" sz="3600" dirty="0" smtClean="0">
                <a:latin typeface="Times New Roman" pitchFamily="18" charset="0"/>
                <a:cs typeface="Times New Roman" pitchFamily="18" charset="0"/>
              </a:rPr>
              <a:t> </a:t>
            </a:r>
            <a:r>
              <a:rPr lang="es-ES" sz="3600" dirty="0" err="1" smtClean="0">
                <a:latin typeface="Times New Roman" pitchFamily="18" charset="0"/>
                <a:cs typeface="Times New Roman" pitchFamily="18" charset="0"/>
              </a:rPr>
              <a:t>đơn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09728" indent="0" algn="ctr">
              <a:buNone/>
            </a:pPr>
            <a:endParaRPr lang="en-US" sz="7200" dirty="0" smtClean="0">
              <a:solidFill>
                <a:srgbClr val="FF0000"/>
              </a:solidFill>
            </a:endParaRPr>
          </a:p>
          <a:p>
            <a:pPr marL="109728" indent="0" algn="ctr">
              <a:buNone/>
            </a:pPr>
            <a:r>
              <a:rPr lang="en-US" sz="7200" dirty="0" smtClean="0">
                <a:solidFill>
                  <a:srgbClr val="FF0000"/>
                </a:solidFill>
              </a:rPr>
              <a:t>?</a:t>
            </a:r>
            <a:endParaRPr lang="en-US" sz="7200" dirty="0">
              <a:solidFill>
                <a:srgbClr val="FF0000"/>
              </a:solidFill>
            </a:endParaRPr>
          </a:p>
        </p:txBody>
      </p:sp>
      <p:sp>
        <p:nvSpPr>
          <p:cNvPr id="4" name="Slide Number Placeholder 3"/>
          <p:cNvSpPr>
            <a:spLocks noGrp="1"/>
          </p:cNvSpPr>
          <p:nvPr>
            <p:ph type="sldNum" sz="quarter" idx="12"/>
          </p:nvPr>
        </p:nvSpPr>
        <p:spPr/>
        <p:txBody>
          <a:bodyPr/>
          <a:lstStyle/>
          <a:p>
            <a:fld id="{3A901CDF-9DA1-4D44-A22F-A8881224B900}" type="slidenum">
              <a:rPr lang="en-US" smtClean="0"/>
              <a:t>23</a:t>
            </a:fld>
            <a:endParaRPr lang="en-US"/>
          </a:p>
        </p:txBody>
      </p:sp>
    </p:spTree>
    <p:extLst>
      <p:ext uri="{BB962C8B-B14F-4D97-AF65-F5344CB8AC3E}">
        <p14:creationId xmlns:p14="http://schemas.microsoft.com/office/powerpoint/2010/main" val="1050284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fontScale="90000"/>
          </a:bodyPr>
          <a:lstStyle/>
          <a:p>
            <a:r>
              <a:rPr lang="en-US" dirty="0" smtClean="0">
                <a:solidFill>
                  <a:srgbClr val="FF0000"/>
                </a:solidFill>
              </a:rPr>
              <a:t>3.2.2.Các </a:t>
            </a:r>
            <a:r>
              <a:rPr lang="en-US" dirty="0" err="1" smtClean="0">
                <a:solidFill>
                  <a:srgbClr val="FF0000"/>
                </a:solidFill>
              </a:rPr>
              <a:t>thao</a:t>
            </a:r>
            <a:r>
              <a:rPr lang="en-US" dirty="0" smtClean="0">
                <a:solidFill>
                  <a:srgbClr val="FF0000"/>
                </a:solidFill>
              </a:rPr>
              <a:t> </a:t>
            </a:r>
            <a:r>
              <a:rPr lang="en-US" dirty="0" err="1" smtClean="0">
                <a:solidFill>
                  <a:srgbClr val="FF0000"/>
                </a:solidFill>
              </a:rPr>
              <a:t>tác</a:t>
            </a:r>
            <a:r>
              <a:rPr lang="en-US" dirty="0" smtClean="0">
                <a:solidFill>
                  <a:srgbClr val="FF0000"/>
                </a:solidFill>
              </a:rPr>
              <a:t> </a:t>
            </a:r>
            <a:r>
              <a:rPr lang="en-US" dirty="0" err="1" smtClean="0">
                <a:solidFill>
                  <a:srgbClr val="FF0000"/>
                </a:solidFill>
              </a:rPr>
              <a:t>cơ</a:t>
            </a:r>
            <a:r>
              <a:rPr lang="en-US" dirty="0" smtClean="0">
                <a:solidFill>
                  <a:srgbClr val="FF0000"/>
                </a:solidFill>
              </a:rPr>
              <a:t> </a:t>
            </a:r>
            <a:r>
              <a:rPr lang="en-US" dirty="0" err="1" smtClean="0">
                <a:solidFill>
                  <a:srgbClr val="FF0000"/>
                </a:solidFill>
              </a:rPr>
              <a:t>bản</a:t>
            </a:r>
            <a:r>
              <a:rPr lang="en-US" dirty="0" smtClean="0">
                <a:solidFill>
                  <a:srgbClr val="FF0000"/>
                </a:solidFill>
              </a:rPr>
              <a:t> </a:t>
            </a:r>
            <a:r>
              <a:rPr lang="en-US" dirty="0" err="1" smtClean="0">
                <a:solidFill>
                  <a:srgbClr val="FF0000"/>
                </a:solidFill>
              </a:rPr>
              <a:t>trên</a:t>
            </a:r>
            <a:r>
              <a:rPr lang="en-US" dirty="0" smtClean="0">
                <a:solidFill>
                  <a:srgbClr val="FF0000"/>
                </a:solidFill>
              </a:rPr>
              <a:t> DSLK </a:t>
            </a:r>
            <a:r>
              <a:rPr lang="en-US" dirty="0" err="1" smtClean="0">
                <a:solidFill>
                  <a:srgbClr val="FF0000"/>
                </a:solidFill>
              </a:rPr>
              <a:t>đơn</a:t>
            </a:r>
            <a:endParaRPr lang="en-US" dirty="0">
              <a:solidFill>
                <a:srgbClr val="FF0000"/>
              </a:solidFill>
            </a:endParaRPr>
          </a:p>
        </p:txBody>
      </p:sp>
      <p:graphicFrame>
        <p:nvGraphicFramePr>
          <p:cNvPr id="3" name="Diagram 2"/>
          <p:cNvGraphicFramePr/>
          <p:nvPr>
            <p:extLst>
              <p:ext uri="{D42A27DB-BD31-4B8C-83A1-F6EECF244321}">
                <p14:modId xmlns:p14="http://schemas.microsoft.com/office/powerpoint/2010/main" val="2187671305"/>
              </p:ext>
            </p:extLst>
          </p:nvPr>
        </p:nvGraphicFramePr>
        <p:xfrm>
          <a:off x="76200" y="1397000"/>
          <a:ext cx="8991600" cy="500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3A901CDF-9DA1-4D44-A22F-A8881224B900}" type="slidenum">
              <a:rPr lang="en-US" smtClean="0"/>
              <a:t>24</a:t>
            </a:fld>
            <a:endParaRPr lang="en-US"/>
          </a:p>
        </p:txBody>
      </p:sp>
    </p:spTree>
    <p:extLst>
      <p:ext uri="{BB962C8B-B14F-4D97-AF65-F5344CB8AC3E}">
        <p14:creationId xmlns:p14="http://schemas.microsoft.com/office/powerpoint/2010/main" val="391012325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1115159" y="1633538"/>
            <a:ext cx="7710854" cy="5300662"/>
          </a:xfrm>
        </p:spPr>
        <p:txBody>
          <a:bodyPr>
            <a:normAutofit/>
          </a:bodyPr>
          <a:lstStyle/>
          <a:p>
            <a:pPr>
              <a:lnSpc>
                <a:spcPct val="120000"/>
              </a:lnSpc>
              <a:buFont typeface="Wingdings" pitchFamily="2" charset="2"/>
              <a:buChar char="Ø"/>
            </a:pPr>
            <a:r>
              <a:rPr lang="en-US" sz="3200" dirty="0" err="1" smtClean="0">
                <a:solidFill>
                  <a:srgbClr val="FF0000"/>
                </a:solidFill>
              </a:rPr>
              <a:t>Khai</a:t>
            </a:r>
            <a:r>
              <a:rPr lang="en-US" sz="3200" dirty="0" smtClean="0">
                <a:solidFill>
                  <a:srgbClr val="FF0000"/>
                </a:solidFill>
              </a:rPr>
              <a:t> </a:t>
            </a:r>
            <a:r>
              <a:rPr lang="en-US" sz="3200" dirty="0" err="1" smtClean="0">
                <a:solidFill>
                  <a:srgbClr val="FF0000"/>
                </a:solidFill>
              </a:rPr>
              <a:t>báo</a:t>
            </a:r>
            <a:r>
              <a:rPr lang="en-US" sz="3200" dirty="0" smtClean="0">
                <a:solidFill>
                  <a:srgbClr val="FF0000"/>
                </a:solidFill>
              </a:rPr>
              <a:t> Node, List – </a:t>
            </a:r>
            <a:r>
              <a:rPr lang="en-US" sz="3200" dirty="0" err="1" smtClean="0">
                <a:solidFill>
                  <a:srgbClr val="FF0000"/>
                </a:solidFill>
              </a:rPr>
              <a:t>xem</a:t>
            </a:r>
            <a:r>
              <a:rPr lang="en-US" sz="3200" dirty="0" smtClean="0">
                <a:solidFill>
                  <a:srgbClr val="FF0000"/>
                </a:solidFill>
              </a:rPr>
              <a:t> slide 22</a:t>
            </a:r>
          </a:p>
          <a:p>
            <a:pPr>
              <a:lnSpc>
                <a:spcPct val="120000"/>
              </a:lnSpc>
              <a:buFont typeface="Wingdings" pitchFamily="2" charset="2"/>
              <a:buChar char="Ø"/>
            </a:pPr>
            <a:r>
              <a:rPr lang="en-US" sz="3200" dirty="0" err="1" smtClean="0"/>
              <a:t>Địa</a:t>
            </a:r>
            <a:r>
              <a:rPr lang="en-US" sz="3200" dirty="0" smtClean="0"/>
              <a:t> </a:t>
            </a:r>
            <a:r>
              <a:rPr lang="en-US" sz="3200" dirty="0" err="1"/>
              <a:t>chỉ</a:t>
            </a:r>
            <a:r>
              <a:rPr lang="en-US" sz="3200" dirty="0"/>
              <a:t> </a:t>
            </a:r>
            <a:r>
              <a:rPr lang="en-US" sz="3200" dirty="0" err="1"/>
              <a:t>của</a:t>
            </a:r>
            <a:r>
              <a:rPr lang="en-US" sz="3200" dirty="0"/>
              <a:t> </a:t>
            </a:r>
            <a:r>
              <a:rPr lang="en-US" sz="3200" dirty="0" err="1"/>
              <a:t>nút</a:t>
            </a:r>
            <a:r>
              <a:rPr lang="en-US" sz="3200" dirty="0"/>
              <a:t> </a:t>
            </a:r>
            <a:r>
              <a:rPr lang="en-US" sz="3200" dirty="0" err="1"/>
              <a:t>đầu</a:t>
            </a:r>
            <a:r>
              <a:rPr lang="en-US" sz="3200" dirty="0"/>
              <a:t> </a:t>
            </a:r>
            <a:r>
              <a:rPr lang="en-US" sz="3200" dirty="0" err="1"/>
              <a:t>tiên</a:t>
            </a:r>
            <a:r>
              <a:rPr lang="en-US" sz="3200" dirty="0"/>
              <a:t>, </a:t>
            </a:r>
            <a:r>
              <a:rPr lang="en-US" sz="3200" dirty="0" err="1"/>
              <a:t>địa</a:t>
            </a:r>
            <a:r>
              <a:rPr lang="en-US" sz="3200" dirty="0"/>
              <a:t> </a:t>
            </a:r>
            <a:r>
              <a:rPr lang="en-US" sz="3200" dirty="0" err="1"/>
              <a:t>chỉ</a:t>
            </a:r>
            <a:r>
              <a:rPr lang="en-US" sz="3200" dirty="0"/>
              <a:t> </a:t>
            </a:r>
            <a:r>
              <a:rPr lang="en-US" sz="3200" dirty="0" err="1"/>
              <a:t>của</a:t>
            </a:r>
            <a:r>
              <a:rPr lang="en-US" sz="3200" dirty="0"/>
              <a:t> </a:t>
            </a:r>
            <a:r>
              <a:rPr lang="en-US" sz="3200" dirty="0" err="1"/>
              <a:t>nút</a:t>
            </a:r>
            <a:r>
              <a:rPr lang="en-US" sz="3200" dirty="0"/>
              <a:t> </a:t>
            </a:r>
            <a:r>
              <a:rPr lang="en-US" sz="3200" dirty="0" err="1"/>
              <a:t>cuối</a:t>
            </a:r>
            <a:r>
              <a:rPr lang="en-US" sz="3200" dirty="0"/>
              <a:t> </a:t>
            </a:r>
            <a:r>
              <a:rPr lang="en-US" sz="3200" dirty="0" err="1"/>
              <a:t>cùng</a:t>
            </a:r>
            <a:r>
              <a:rPr lang="en-US" sz="3200" dirty="0"/>
              <a:t> </a:t>
            </a:r>
            <a:r>
              <a:rPr lang="en-US" sz="3200" dirty="0" err="1"/>
              <a:t>đều</a:t>
            </a:r>
            <a:r>
              <a:rPr lang="en-US" sz="3200" dirty="0"/>
              <a:t> </a:t>
            </a:r>
            <a:r>
              <a:rPr lang="en-US" sz="3200" dirty="0" err="1"/>
              <a:t>không</a:t>
            </a:r>
            <a:r>
              <a:rPr lang="en-US" sz="3200" dirty="0"/>
              <a:t> </a:t>
            </a:r>
            <a:r>
              <a:rPr lang="en-US" sz="3200" dirty="0" err="1" smtClean="0"/>
              <a:t>có</a:t>
            </a:r>
            <a:r>
              <a:rPr lang="en-US" sz="3200" dirty="0"/>
              <a:t>.</a:t>
            </a:r>
          </a:p>
          <a:p>
            <a:pPr>
              <a:lnSpc>
                <a:spcPct val="120000"/>
              </a:lnSpc>
              <a:buFontTx/>
              <a:buNone/>
            </a:pPr>
            <a:r>
              <a:rPr lang="en-US" sz="3200" dirty="0">
                <a:solidFill>
                  <a:srgbClr val="0000FF"/>
                </a:solidFill>
              </a:rPr>
              <a:t>	void</a:t>
            </a:r>
            <a:r>
              <a:rPr lang="en-US" sz="3200" dirty="0"/>
              <a:t> </a:t>
            </a:r>
            <a:r>
              <a:rPr lang="en-US" sz="3200" dirty="0" err="1"/>
              <a:t>CreateList</a:t>
            </a:r>
            <a:r>
              <a:rPr lang="en-US" sz="3200" dirty="0"/>
              <a:t>(List &amp;l) </a:t>
            </a:r>
          </a:p>
          <a:p>
            <a:pPr>
              <a:lnSpc>
                <a:spcPct val="120000"/>
              </a:lnSpc>
              <a:buFontTx/>
              <a:buNone/>
            </a:pPr>
            <a:r>
              <a:rPr lang="en-US" sz="3200" dirty="0"/>
              <a:t>	{ 	</a:t>
            </a:r>
          </a:p>
          <a:p>
            <a:pPr>
              <a:lnSpc>
                <a:spcPct val="120000"/>
              </a:lnSpc>
              <a:buFontTx/>
              <a:buNone/>
            </a:pPr>
            <a:r>
              <a:rPr lang="en-US" sz="3200" dirty="0"/>
              <a:t>		</a:t>
            </a:r>
            <a:r>
              <a:rPr lang="en-US" sz="3200" dirty="0" err="1"/>
              <a:t>l.pHead</a:t>
            </a:r>
            <a:r>
              <a:rPr lang="en-US" sz="3200" dirty="0"/>
              <a:t>=NULL;</a:t>
            </a:r>
          </a:p>
          <a:p>
            <a:pPr>
              <a:lnSpc>
                <a:spcPct val="120000"/>
              </a:lnSpc>
              <a:buFontTx/>
              <a:buNone/>
            </a:pPr>
            <a:r>
              <a:rPr lang="en-US" sz="3200" dirty="0"/>
              <a:t>		</a:t>
            </a:r>
            <a:r>
              <a:rPr lang="en-US" sz="3200" dirty="0" err="1"/>
              <a:t>l.pTail</a:t>
            </a:r>
            <a:r>
              <a:rPr lang="en-US" sz="3200" dirty="0"/>
              <a:t>=NULL;</a:t>
            </a:r>
          </a:p>
          <a:p>
            <a:pPr>
              <a:lnSpc>
                <a:spcPct val="120000"/>
              </a:lnSpc>
              <a:buFontTx/>
              <a:buNone/>
            </a:pPr>
            <a:r>
              <a:rPr lang="en-US" sz="3200" dirty="0"/>
              <a:t>	}</a:t>
            </a:r>
          </a:p>
        </p:txBody>
      </p:sp>
      <p:grpSp>
        <p:nvGrpSpPr>
          <p:cNvPr id="4" name="Group 3"/>
          <p:cNvGrpSpPr/>
          <p:nvPr/>
        </p:nvGrpSpPr>
        <p:grpSpPr>
          <a:xfrm>
            <a:off x="1" y="533400"/>
            <a:ext cx="9144000" cy="762000"/>
            <a:chOff x="1848401" y="1934"/>
            <a:chExt cx="6739509" cy="603424"/>
          </a:xfrm>
        </p:grpSpPr>
        <p:sp>
          <p:nvSpPr>
            <p:cNvPr id="5" name="Pentagon 4"/>
            <p:cNvSpPr/>
            <p:nvPr/>
          </p:nvSpPr>
          <p:spPr>
            <a:xfrm rot="10800000">
              <a:off x="1848401" y="1934"/>
              <a:ext cx="6739509" cy="603424"/>
            </a:xfrm>
            <a:prstGeom prst="flowChartAlternateProcess">
              <a:avLst/>
            </a:prstGeom>
            <a:ln/>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99257" y="1934"/>
              <a:ext cx="6588653" cy="603424"/>
            </a:xfrm>
            <a:prstGeom prst="flowChartAlternateProcess">
              <a:avLst/>
            </a:prstGeom>
            <a:ln/>
          </p:spPr>
          <p:style>
            <a:lnRef idx="1">
              <a:schemeClr val="accent6"/>
            </a:lnRef>
            <a:fillRef idx="2">
              <a:schemeClr val="accent6"/>
            </a:fillRef>
            <a:effectRef idx="1">
              <a:schemeClr val="accent6"/>
            </a:effectRef>
            <a:fontRef idx="minor">
              <a:schemeClr val="dk1"/>
            </a:fontRef>
          </p:style>
          <p:txBody>
            <a:bodyPr spcFirstLastPara="0" vert="horz" wrap="square" lIns="266093" tIns="99060" rIns="184912" bIns="99060" numCol="1" spcCol="1270" anchor="ctr" anchorCtr="0">
              <a:noAutofit/>
            </a:bodyPr>
            <a:lstStyle/>
            <a:p>
              <a:pPr lvl="0" algn="ctr" defTabSz="1155700">
                <a:lnSpc>
                  <a:spcPct val="90000"/>
                </a:lnSpc>
                <a:spcBef>
                  <a:spcPct val="0"/>
                </a:spcBef>
                <a:spcAft>
                  <a:spcPct val="35000"/>
                </a:spcAft>
              </a:pPr>
              <a:r>
                <a:rPr lang="en-US" sz="3200" b="1" kern="1200" cap="none" spc="0" dirty="0" err="1" smtClean="0">
                  <a:ln w="18000">
                    <a:noFill/>
                    <a:prstDash val="solid"/>
                    <a:miter lim="800000"/>
                  </a:ln>
                  <a:solidFill>
                    <a:srgbClr val="7030A0"/>
                  </a:solidFill>
                </a:rPr>
                <a:t>Tạo</a:t>
              </a:r>
              <a:r>
                <a:rPr lang="en-US" sz="3200" b="1" kern="1200" cap="none" spc="0" dirty="0" smtClean="0">
                  <a:ln w="18000">
                    <a:noFill/>
                    <a:prstDash val="solid"/>
                    <a:miter lim="800000"/>
                  </a:ln>
                  <a:solidFill>
                    <a:srgbClr val="7030A0"/>
                  </a:solidFill>
                </a:rPr>
                <a:t> 1 DSLK </a:t>
              </a:r>
              <a:r>
                <a:rPr lang="en-US" sz="3200" b="1" kern="1200" cap="none" spc="0" dirty="0" err="1" smtClean="0">
                  <a:ln w="18000">
                    <a:noFill/>
                    <a:prstDash val="solid"/>
                    <a:miter lim="800000"/>
                  </a:ln>
                  <a:solidFill>
                    <a:srgbClr val="7030A0"/>
                  </a:solidFill>
                </a:rPr>
                <a:t>đơn</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rỗng</a:t>
              </a:r>
              <a:endParaRPr lang="en-US" sz="3200" b="1" kern="1200" cap="none" spc="0" dirty="0">
                <a:ln w="18000">
                  <a:noFill/>
                  <a:prstDash val="solid"/>
                  <a:miter lim="800000"/>
                </a:ln>
                <a:solidFill>
                  <a:srgbClr val="7030A0"/>
                </a:solidFill>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25</a:t>
            </a:fld>
            <a:endParaRPr lang="en-US"/>
          </a:p>
        </p:txBody>
      </p:sp>
    </p:spTree>
    <p:extLst>
      <p:ext uri="{BB962C8B-B14F-4D97-AF65-F5344CB8AC3E}">
        <p14:creationId xmlns:p14="http://schemas.microsoft.com/office/powerpoint/2010/main" val="123523252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457200" y="1770888"/>
            <a:ext cx="8229600" cy="4325112"/>
          </a:xfrm>
        </p:spPr>
        <p:txBody>
          <a:bodyPr>
            <a:noAutofit/>
          </a:bodyPr>
          <a:lstStyle/>
          <a:p>
            <a:pPr>
              <a:lnSpc>
                <a:spcPct val="120000"/>
              </a:lnSpc>
              <a:buFont typeface="Wingdings" pitchFamily="2" charset="2"/>
              <a:buChar char="Ø"/>
            </a:pPr>
            <a:r>
              <a:rPr lang="en-US" dirty="0" err="1">
                <a:solidFill>
                  <a:srgbClr val="080808"/>
                </a:solidFill>
              </a:rPr>
              <a:t>H</a:t>
            </a:r>
            <a:r>
              <a:rPr lang="en-US" dirty="0" err="1"/>
              <a:t>àm</a:t>
            </a:r>
            <a:r>
              <a:rPr lang="en-US" dirty="0"/>
              <a:t> </a:t>
            </a:r>
            <a:r>
              <a:rPr lang="en-US" dirty="0" err="1"/>
              <a:t>trả</a:t>
            </a:r>
            <a:r>
              <a:rPr lang="en-US" dirty="0"/>
              <a:t> </a:t>
            </a:r>
            <a:r>
              <a:rPr lang="en-US" dirty="0" err="1"/>
              <a:t>về</a:t>
            </a:r>
            <a:r>
              <a:rPr lang="en-US" dirty="0"/>
              <a:t> </a:t>
            </a:r>
            <a:r>
              <a:rPr lang="en-US" dirty="0" err="1"/>
              <a:t>địa</a:t>
            </a:r>
            <a:r>
              <a:rPr lang="en-US" dirty="0"/>
              <a:t> </a:t>
            </a:r>
            <a:r>
              <a:rPr lang="en-US" dirty="0" err="1"/>
              <a:t>chỉ</a:t>
            </a:r>
            <a:r>
              <a:rPr lang="en-US" dirty="0"/>
              <a:t> </a:t>
            </a:r>
            <a:r>
              <a:rPr lang="en-US" dirty="0" err="1"/>
              <a:t>phần</a:t>
            </a:r>
            <a:r>
              <a:rPr lang="en-US" dirty="0"/>
              <a:t> </a:t>
            </a:r>
            <a:r>
              <a:rPr lang="en-US" dirty="0" err="1"/>
              <a:t>tử</a:t>
            </a:r>
            <a:r>
              <a:rPr lang="en-US" dirty="0"/>
              <a:t> </a:t>
            </a:r>
            <a:r>
              <a:rPr lang="en-US" dirty="0" err="1"/>
              <a:t>mới</a:t>
            </a:r>
            <a:r>
              <a:rPr lang="en-US" dirty="0"/>
              <a:t> </a:t>
            </a:r>
            <a:r>
              <a:rPr lang="en-US" dirty="0" err="1"/>
              <a:t>tạo</a:t>
            </a:r>
            <a:endParaRPr lang="en-US" dirty="0"/>
          </a:p>
          <a:p>
            <a:pPr lvl="1">
              <a:lnSpc>
                <a:spcPct val="120000"/>
              </a:lnSpc>
              <a:buFontTx/>
              <a:buNone/>
            </a:pPr>
            <a:r>
              <a:rPr lang="en-US" sz="2800" dirty="0">
                <a:solidFill>
                  <a:srgbClr val="0000FF"/>
                </a:solidFill>
              </a:rPr>
              <a:t>Node</a:t>
            </a:r>
            <a:r>
              <a:rPr lang="en-US" sz="2800" dirty="0">
                <a:solidFill>
                  <a:srgbClr val="080808"/>
                </a:solidFill>
              </a:rPr>
              <a:t>*	</a:t>
            </a:r>
            <a:r>
              <a:rPr lang="en-US" sz="2800" b="1" dirty="0" err="1" smtClean="0">
                <a:solidFill>
                  <a:srgbClr val="FF0000"/>
                </a:solidFill>
              </a:rPr>
              <a:t>GetNode</a:t>
            </a:r>
            <a:r>
              <a:rPr lang="en-US" sz="2800" dirty="0" smtClean="0">
                <a:solidFill>
                  <a:srgbClr val="080808"/>
                </a:solidFill>
              </a:rPr>
              <a:t>(Data </a:t>
            </a:r>
            <a:r>
              <a:rPr lang="en-US" sz="2800" dirty="0">
                <a:solidFill>
                  <a:srgbClr val="080808"/>
                </a:solidFill>
              </a:rPr>
              <a:t>x) </a:t>
            </a:r>
            <a:r>
              <a:rPr lang="en-US" sz="2800" i="1" dirty="0">
                <a:solidFill>
                  <a:srgbClr val="FF0000"/>
                </a:solidFill>
              </a:rPr>
              <a:t>// </a:t>
            </a:r>
            <a:r>
              <a:rPr lang="en-US" sz="2800" i="1" dirty="0" err="1">
                <a:solidFill>
                  <a:srgbClr val="FF0000"/>
                </a:solidFill>
              </a:rPr>
              <a:t>trong</a:t>
            </a:r>
            <a:r>
              <a:rPr lang="en-US" sz="2800" i="1" dirty="0">
                <a:solidFill>
                  <a:srgbClr val="FF0000"/>
                </a:solidFill>
              </a:rPr>
              <a:t> </a:t>
            </a:r>
            <a:r>
              <a:rPr lang="en-US" sz="2800" i="1" dirty="0" err="1">
                <a:solidFill>
                  <a:srgbClr val="FF0000"/>
                </a:solidFill>
              </a:rPr>
              <a:t>bài</a:t>
            </a:r>
            <a:r>
              <a:rPr lang="en-US" sz="2800" i="1" dirty="0">
                <a:solidFill>
                  <a:srgbClr val="FF0000"/>
                </a:solidFill>
              </a:rPr>
              <a:t> </a:t>
            </a:r>
            <a:r>
              <a:rPr lang="en-US" sz="2800" i="1" dirty="0" err="1">
                <a:solidFill>
                  <a:srgbClr val="FF0000"/>
                </a:solidFill>
              </a:rPr>
              <a:t>học</a:t>
            </a:r>
            <a:r>
              <a:rPr lang="en-US" sz="2800" i="1" dirty="0">
                <a:solidFill>
                  <a:srgbClr val="FF0000"/>
                </a:solidFill>
              </a:rPr>
              <a:t> </a:t>
            </a:r>
            <a:r>
              <a:rPr lang="en-US" sz="2800" i="1" dirty="0" err="1">
                <a:solidFill>
                  <a:srgbClr val="FF0000"/>
                </a:solidFill>
              </a:rPr>
              <a:t>là</a:t>
            </a:r>
            <a:r>
              <a:rPr lang="en-US" sz="2800" i="1" dirty="0">
                <a:solidFill>
                  <a:srgbClr val="FF0000"/>
                </a:solidFill>
              </a:rPr>
              <a:t> </a:t>
            </a:r>
            <a:r>
              <a:rPr lang="en-US" sz="2800" i="1" dirty="0" err="1">
                <a:solidFill>
                  <a:srgbClr val="FF0000"/>
                </a:solidFill>
              </a:rPr>
              <a:t>int</a:t>
            </a:r>
            <a:endParaRPr lang="en-US" sz="2800" i="1" dirty="0">
              <a:solidFill>
                <a:srgbClr val="FF0000"/>
              </a:solidFill>
            </a:endParaRPr>
          </a:p>
          <a:p>
            <a:pPr lvl="1">
              <a:lnSpc>
                <a:spcPct val="120000"/>
              </a:lnSpc>
              <a:buFontTx/>
              <a:buNone/>
            </a:pPr>
            <a:r>
              <a:rPr lang="en-US" sz="2800" dirty="0">
                <a:solidFill>
                  <a:srgbClr val="080808"/>
                </a:solidFill>
              </a:rPr>
              <a:t>{	</a:t>
            </a:r>
            <a:r>
              <a:rPr lang="en-US" sz="2800" dirty="0">
                <a:solidFill>
                  <a:srgbClr val="0000FF"/>
                </a:solidFill>
              </a:rPr>
              <a:t>Node</a:t>
            </a:r>
            <a:r>
              <a:rPr lang="en-US" sz="2800" dirty="0">
                <a:solidFill>
                  <a:srgbClr val="080808"/>
                </a:solidFill>
              </a:rPr>
              <a:t> *p;</a:t>
            </a:r>
          </a:p>
          <a:p>
            <a:pPr lvl="1">
              <a:lnSpc>
                <a:spcPct val="120000"/>
              </a:lnSpc>
              <a:buFontTx/>
              <a:buNone/>
            </a:pPr>
            <a:r>
              <a:rPr lang="en-US" sz="2800" dirty="0">
                <a:solidFill>
                  <a:srgbClr val="080808"/>
                </a:solidFill>
              </a:rPr>
              <a:t>	p = </a:t>
            </a:r>
            <a:r>
              <a:rPr lang="en-US" sz="2800" dirty="0">
                <a:solidFill>
                  <a:srgbClr val="0000FF"/>
                </a:solidFill>
              </a:rPr>
              <a:t>new</a:t>
            </a:r>
            <a:r>
              <a:rPr lang="en-US" sz="2800" dirty="0">
                <a:solidFill>
                  <a:srgbClr val="080808"/>
                </a:solidFill>
              </a:rPr>
              <a:t> Node;</a:t>
            </a:r>
            <a:r>
              <a:rPr lang="en-US" sz="2400" dirty="0">
                <a:solidFill>
                  <a:srgbClr val="080808"/>
                </a:solidFill>
              </a:rPr>
              <a:t>//</a:t>
            </a:r>
            <a:r>
              <a:rPr lang="en-US" sz="2400" dirty="0" err="1">
                <a:solidFill>
                  <a:schemeClr val="accent6">
                    <a:lumMod val="75000"/>
                  </a:schemeClr>
                </a:solidFill>
              </a:rPr>
              <a:t>C</a:t>
            </a:r>
            <a:r>
              <a:rPr lang="en-US" sz="2400" dirty="0" err="1"/>
              <a:t>ấp</a:t>
            </a:r>
            <a:r>
              <a:rPr lang="en-US" sz="2400" dirty="0"/>
              <a:t> </a:t>
            </a:r>
            <a:r>
              <a:rPr lang="en-US" sz="2400" dirty="0" err="1"/>
              <a:t>phát</a:t>
            </a:r>
            <a:r>
              <a:rPr lang="en-US" sz="2400" dirty="0"/>
              <a:t> </a:t>
            </a:r>
            <a:r>
              <a:rPr lang="en-US" sz="2400" dirty="0" err="1"/>
              <a:t>vùng</a:t>
            </a:r>
            <a:r>
              <a:rPr lang="en-US" sz="2400" dirty="0"/>
              <a:t> </a:t>
            </a:r>
            <a:r>
              <a:rPr lang="en-US" sz="2400" dirty="0" err="1"/>
              <a:t>nhớ</a:t>
            </a:r>
            <a:r>
              <a:rPr lang="en-US" sz="2400" dirty="0"/>
              <a:t> </a:t>
            </a:r>
            <a:r>
              <a:rPr lang="en-US" sz="2400" dirty="0" err="1"/>
              <a:t>cho</a:t>
            </a:r>
            <a:r>
              <a:rPr lang="en-US" sz="2400" dirty="0"/>
              <a:t> </a:t>
            </a:r>
            <a:r>
              <a:rPr lang="en-US" sz="2400" dirty="0" err="1"/>
              <a:t>phần</a:t>
            </a:r>
            <a:r>
              <a:rPr lang="en-US" sz="2400" dirty="0"/>
              <a:t> </a:t>
            </a:r>
            <a:r>
              <a:rPr lang="en-US" sz="2400" dirty="0" err="1"/>
              <a:t>tử</a:t>
            </a:r>
            <a:endParaRPr lang="en-US" sz="2400" dirty="0">
              <a:solidFill>
                <a:srgbClr val="080808"/>
              </a:solidFill>
            </a:endParaRPr>
          </a:p>
          <a:p>
            <a:pPr lvl="1">
              <a:lnSpc>
                <a:spcPct val="120000"/>
              </a:lnSpc>
              <a:buFontTx/>
              <a:buNone/>
            </a:pPr>
            <a:r>
              <a:rPr lang="en-US" sz="2800" dirty="0">
                <a:solidFill>
                  <a:srgbClr val="080808"/>
                </a:solidFill>
                <a:cs typeface="Times New Roman" pitchFamily="18" charset="0"/>
              </a:rPr>
              <a:t>	if ( p==NULL)  exit(1</a:t>
            </a:r>
            <a:r>
              <a:rPr lang="en-US" sz="2800" dirty="0" smtClean="0">
                <a:solidFill>
                  <a:srgbClr val="080808"/>
                </a:solidFill>
                <a:cs typeface="Times New Roman" pitchFamily="18" charset="0"/>
              </a:rPr>
              <a:t>);//</a:t>
            </a:r>
            <a:r>
              <a:rPr lang="en-US" sz="2800" dirty="0" err="1" smtClean="0">
                <a:solidFill>
                  <a:srgbClr val="FF0000"/>
                </a:solidFill>
                <a:cs typeface="Times New Roman" pitchFamily="18" charset="0"/>
              </a:rPr>
              <a:t>không</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đủ</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bộ</a:t>
            </a:r>
            <a:r>
              <a:rPr lang="en-US" sz="2800" dirty="0" smtClean="0">
                <a:solidFill>
                  <a:srgbClr val="FF0000"/>
                </a:solidFill>
                <a:cs typeface="Times New Roman" pitchFamily="18" charset="0"/>
              </a:rPr>
              <a:t> </a:t>
            </a:r>
            <a:r>
              <a:rPr lang="en-US" sz="2800" dirty="0" err="1" smtClean="0">
                <a:solidFill>
                  <a:srgbClr val="FF0000"/>
                </a:solidFill>
                <a:cs typeface="Times New Roman" pitchFamily="18" charset="0"/>
              </a:rPr>
              <a:t>nhớ</a:t>
            </a:r>
            <a:endParaRPr lang="en-US" sz="2800" dirty="0">
              <a:solidFill>
                <a:srgbClr val="FF0000"/>
              </a:solidFill>
              <a:cs typeface="Times New Roman" pitchFamily="18" charset="0"/>
            </a:endParaRPr>
          </a:p>
          <a:p>
            <a:pPr lvl="1">
              <a:lnSpc>
                <a:spcPct val="120000"/>
              </a:lnSpc>
              <a:buFontTx/>
              <a:buNone/>
            </a:pPr>
            <a:r>
              <a:rPr lang="en-US" sz="2800" dirty="0">
                <a:solidFill>
                  <a:srgbClr val="080808"/>
                </a:solidFill>
                <a:cs typeface="Times New Roman" pitchFamily="18" charset="0"/>
              </a:rPr>
              <a:t>	p -&gt;Info = x; 	</a:t>
            </a:r>
            <a:r>
              <a:rPr lang="en-US" sz="2400" dirty="0">
                <a:solidFill>
                  <a:srgbClr val="080808"/>
                </a:solidFill>
              </a:rPr>
              <a:t>//</a:t>
            </a:r>
            <a:r>
              <a:rPr lang="en-US" sz="2400" dirty="0" err="1">
                <a:solidFill>
                  <a:schemeClr val="accent6">
                    <a:lumMod val="75000"/>
                  </a:schemeClr>
                </a:solidFill>
              </a:rPr>
              <a:t>g</a:t>
            </a:r>
            <a:r>
              <a:rPr lang="en-US" sz="2400" dirty="0" err="1"/>
              <a:t>án</a:t>
            </a:r>
            <a:r>
              <a:rPr lang="en-US" sz="2400" dirty="0"/>
              <a:t> </a:t>
            </a:r>
            <a:r>
              <a:rPr lang="en-US" sz="2400" dirty="0" err="1" smtClean="0"/>
              <a:t>dữ</a:t>
            </a:r>
            <a:r>
              <a:rPr lang="en-US" sz="2400" dirty="0" smtClean="0"/>
              <a:t> </a:t>
            </a:r>
            <a:r>
              <a:rPr lang="en-US" sz="2400" dirty="0" err="1"/>
              <a:t>liệu</a:t>
            </a:r>
            <a:r>
              <a:rPr lang="en-US" sz="2400" dirty="0"/>
              <a:t> </a:t>
            </a:r>
            <a:r>
              <a:rPr lang="en-US" sz="2400" dirty="0" err="1"/>
              <a:t>cho</a:t>
            </a:r>
            <a:r>
              <a:rPr lang="en-US" sz="2400" dirty="0"/>
              <a:t> </a:t>
            </a:r>
            <a:r>
              <a:rPr lang="en-US" sz="2400" dirty="0" err="1"/>
              <a:t>nút</a:t>
            </a:r>
            <a:endParaRPr lang="en-US" sz="2400" dirty="0">
              <a:solidFill>
                <a:srgbClr val="080808"/>
              </a:solidFill>
            </a:endParaRPr>
          </a:p>
          <a:p>
            <a:pPr lvl="1">
              <a:lnSpc>
                <a:spcPct val="120000"/>
              </a:lnSpc>
              <a:buFontTx/>
              <a:buNone/>
            </a:pPr>
            <a:r>
              <a:rPr lang="en-US" sz="2800" dirty="0">
                <a:solidFill>
                  <a:srgbClr val="080808"/>
                </a:solidFill>
                <a:cs typeface="Times New Roman" pitchFamily="18" charset="0"/>
              </a:rPr>
              <a:t>	p-&gt;</a:t>
            </a:r>
            <a:r>
              <a:rPr lang="en-US" sz="2800" dirty="0" err="1">
                <a:solidFill>
                  <a:srgbClr val="080808"/>
                </a:solidFill>
                <a:cs typeface="Times New Roman" pitchFamily="18" charset="0"/>
              </a:rPr>
              <a:t>pNext</a:t>
            </a:r>
            <a:r>
              <a:rPr lang="en-US" sz="2800" dirty="0">
                <a:solidFill>
                  <a:srgbClr val="080808"/>
                </a:solidFill>
                <a:cs typeface="Times New Roman" pitchFamily="18" charset="0"/>
              </a:rPr>
              <a:t> = NULL;</a:t>
            </a:r>
          </a:p>
          <a:p>
            <a:pPr lvl="1">
              <a:lnSpc>
                <a:spcPct val="120000"/>
              </a:lnSpc>
              <a:buFontTx/>
              <a:buNone/>
            </a:pPr>
            <a:r>
              <a:rPr lang="en-US" sz="2800" dirty="0">
                <a:solidFill>
                  <a:srgbClr val="080808"/>
                </a:solidFill>
              </a:rPr>
              <a:t>	</a:t>
            </a:r>
            <a:r>
              <a:rPr lang="en-US" sz="2800" dirty="0">
                <a:solidFill>
                  <a:srgbClr val="0000FF"/>
                </a:solidFill>
              </a:rPr>
              <a:t>return </a:t>
            </a:r>
            <a:r>
              <a:rPr lang="en-US" sz="2800" dirty="0">
                <a:solidFill>
                  <a:srgbClr val="080808"/>
                </a:solidFill>
              </a:rPr>
              <a:t>p; </a:t>
            </a:r>
          </a:p>
          <a:p>
            <a:pPr>
              <a:lnSpc>
                <a:spcPct val="120000"/>
              </a:lnSpc>
              <a:buFont typeface="Wingdings" pitchFamily="2" charset="2"/>
              <a:buNone/>
            </a:pPr>
            <a:r>
              <a:rPr lang="en-US" dirty="0"/>
              <a:t>	 }</a:t>
            </a:r>
          </a:p>
        </p:txBody>
      </p:sp>
      <p:grpSp>
        <p:nvGrpSpPr>
          <p:cNvPr id="4" name="Group 3"/>
          <p:cNvGrpSpPr/>
          <p:nvPr/>
        </p:nvGrpSpPr>
        <p:grpSpPr>
          <a:xfrm>
            <a:off x="0" y="685800"/>
            <a:ext cx="9144000" cy="838200"/>
            <a:chOff x="1848401" y="785485"/>
            <a:chExt cx="6739509" cy="603424"/>
          </a:xfrm>
        </p:grpSpPr>
        <p:sp>
          <p:nvSpPr>
            <p:cNvPr id="5" name="Pentagon 4"/>
            <p:cNvSpPr/>
            <p:nvPr/>
          </p:nvSpPr>
          <p:spPr>
            <a:xfrm rot="10800000">
              <a:off x="1848401" y="785485"/>
              <a:ext cx="6739509" cy="603424"/>
            </a:xfrm>
            <a:prstGeom prst="roundRect">
              <a:avLst/>
            </a:prstGeom>
            <a:ln>
              <a:noFill/>
            </a:ln>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99257" y="785485"/>
              <a:ext cx="6588653" cy="603424"/>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266093" tIns="99060" rIns="184912" bIns="99060" numCol="1" spcCol="1270" anchor="ctr" anchorCtr="0">
              <a:noAutofit/>
            </a:bodyPr>
            <a:lstStyle/>
            <a:p>
              <a:pPr lvl="0" algn="ctr" defTabSz="1155700">
                <a:lnSpc>
                  <a:spcPct val="90000"/>
                </a:lnSpc>
                <a:spcBef>
                  <a:spcPct val="0"/>
                </a:spcBef>
                <a:spcAft>
                  <a:spcPct val="35000"/>
                </a:spcAft>
              </a:pPr>
              <a:r>
                <a:rPr lang="en-US" sz="3200" b="1" kern="1200" cap="none" spc="0" dirty="0" err="1" smtClean="0">
                  <a:ln w="18000">
                    <a:noFill/>
                    <a:prstDash val="solid"/>
                    <a:miter lim="800000"/>
                  </a:ln>
                  <a:solidFill>
                    <a:srgbClr val="7030A0"/>
                  </a:solidFill>
                </a:rPr>
                <a:t>Tạo</a:t>
              </a:r>
              <a:r>
                <a:rPr lang="en-US" sz="3200" b="1" kern="1200" cap="none" spc="0" dirty="0" smtClean="0">
                  <a:ln w="18000">
                    <a:noFill/>
                    <a:prstDash val="solid"/>
                    <a:miter lim="800000"/>
                  </a:ln>
                  <a:solidFill>
                    <a:srgbClr val="7030A0"/>
                  </a:solidFill>
                </a:rPr>
                <a:t> 1 </a:t>
              </a:r>
              <a:r>
                <a:rPr lang="en-US" sz="3200" b="1" kern="1200" cap="none" spc="0" dirty="0" err="1" smtClean="0">
                  <a:ln w="18000">
                    <a:noFill/>
                    <a:prstDash val="solid"/>
                    <a:miter lim="800000"/>
                  </a:ln>
                  <a:solidFill>
                    <a:srgbClr val="7030A0"/>
                  </a:solidFill>
                </a:rPr>
                <a:t>nút</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có</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FF0000"/>
                  </a:solidFill>
                </a:rPr>
                <a:t>Infor</a:t>
              </a:r>
              <a:r>
                <a:rPr lang="en-US" sz="3200" b="1" kern="1200" cap="none" spc="0" dirty="0" smtClean="0">
                  <a:ln w="18000">
                    <a:noFill/>
                    <a:prstDash val="solid"/>
                    <a:miter lim="800000"/>
                  </a:ln>
                  <a:solidFill>
                    <a:srgbClr val="FF0000"/>
                  </a:solidFill>
                </a:rPr>
                <a:t> = x</a:t>
              </a:r>
              <a:endParaRPr lang="en-US" sz="3200" b="1" kern="1200" cap="none" spc="0" dirty="0">
                <a:ln w="18000">
                  <a:noFill/>
                  <a:prstDash val="solid"/>
                  <a:miter lim="800000"/>
                </a:ln>
                <a:solidFill>
                  <a:srgbClr val="FF0000"/>
                </a:solidFill>
              </a:endParaRPr>
            </a:p>
          </p:txBody>
        </p:sp>
      </p:grpSp>
      <p:sp>
        <p:nvSpPr>
          <p:cNvPr id="3" name="Title 2"/>
          <p:cNvSpPr>
            <a:spLocks noGrp="1"/>
          </p:cNvSpPr>
          <p:nvPr>
            <p:ph type="title"/>
          </p:nvPr>
        </p:nvSpPr>
        <p:spPr/>
        <p:txBody>
          <a:bodyPr/>
          <a:lstStyle/>
          <a:p>
            <a:r>
              <a:rPr lang="en-US" dirty="0" smtClean="0"/>
              <a:t> </a:t>
            </a:r>
            <a:endParaRPr lang="en-US" dirty="0"/>
          </a:p>
        </p:txBody>
      </p:sp>
      <p:sp>
        <p:nvSpPr>
          <p:cNvPr id="2" name="Slide Number Placeholder 1"/>
          <p:cNvSpPr>
            <a:spLocks noGrp="1"/>
          </p:cNvSpPr>
          <p:nvPr>
            <p:ph type="sldNum" sz="quarter" idx="12"/>
          </p:nvPr>
        </p:nvSpPr>
        <p:spPr/>
        <p:txBody>
          <a:bodyPr/>
          <a:lstStyle/>
          <a:p>
            <a:fld id="{3A901CDF-9DA1-4D44-A22F-A8881224B900}" type="slidenum">
              <a:rPr lang="en-US" smtClean="0"/>
              <a:t>26</a:t>
            </a:fld>
            <a:endParaRPr lang="en-US"/>
          </a:p>
        </p:txBody>
      </p:sp>
    </p:spTree>
    <p:extLst>
      <p:ext uri="{BB962C8B-B14F-4D97-AF65-F5344CB8AC3E}">
        <p14:creationId xmlns:p14="http://schemas.microsoft.com/office/powerpoint/2010/main" val="23050237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body" idx="1"/>
          </p:nvPr>
        </p:nvSpPr>
        <p:spPr>
          <a:xfrm>
            <a:off x="849923" y="1695450"/>
            <a:ext cx="8042031" cy="4248150"/>
          </a:xfrm>
          <a:noFill/>
          <a:ln/>
        </p:spPr>
        <p:txBody>
          <a:bodyPr>
            <a:normAutofit/>
          </a:bodyPr>
          <a:lstStyle/>
          <a:p>
            <a:pPr>
              <a:lnSpc>
                <a:spcPct val="120000"/>
              </a:lnSpc>
              <a:buFont typeface="Wingdings" pitchFamily="2" charset="2"/>
              <a:buChar char="Ø"/>
            </a:pPr>
            <a:r>
              <a:rPr lang="en-US" sz="3200" b="1" dirty="0" err="1"/>
              <a:t>Nguyên</a:t>
            </a:r>
            <a:r>
              <a:rPr lang="en-US" sz="3200" b="1" dirty="0"/>
              <a:t> </a:t>
            </a:r>
            <a:r>
              <a:rPr lang="en-US" sz="3200" b="1" dirty="0" err="1"/>
              <a:t>tắc</a:t>
            </a:r>
            <a:r>
              <a:rPr lang="en-US" sz="3200" b="1" dirty="0"/>
              <a:t> </a:t>
            </a:r>
            <a:r>
              <a:rPr lang="en-US" sz="3200" b="1" dirty="0" err="1"/>
              <a:t>thêm</a:t>
            </a:r>
            <a:r>
              <a:rPr lang="en-US" sz="3200" b="1" dirty="0"/>
              <a:t>: </a:t>
            </a:r>
            <a:r>
              <a:rPr lang="en-US" sz="3200" dirty="0" err="1"/>
              <a:t>Khi</a:t>
            </a:r>
            <a:r>
              <a:rPr lang="en-US" sz="3200" dirty="0"/>
              <a:t> </a:t>
            </a:r>
            <a:r>
              <a:rPr lang="en-US" sz="3200" dirty="0" err="1"/>
              <a:t>thêm</a:t>
            </a:r>
            <a:r>
              <a:rPr lang="en-US" sz="3200" dirty="0"/>
              <a:t> 1 </a:t>
            </a:r>
            <a:r>
              <a:rPr lang="en-US" sz="3200" dirty="0" err="1"/>
              <a:t>phần</a:t>
            </a:r>
            <a:r>
              <a:rPr lang="en-US" sz="3200" dirty="0"/>
              <a:t> </a:t>
            </a:r>
            <a:r>
              <a:rPr lang="en-US" sz="3200" dirty="0" err="1"/>
              <a:t>tử</a:t>
            </a:r>
            <a:r>
              <a:rPr lang="en-US" sz="3200" dirty="0"/>
              <a:t> </a:t>
            </a:r>
            <a:r>
              <a:rPr lang="en-US" sz="3200" dirty="0" err="1"/>
              <a:t>vào</a:t>
            </a:r>
            <a:r>
              <a:rPr lang="en-US" sz="3200" dirty="0"/>
              <a:t> List </a:t>
            </a:r>
            <a:r>
              <a:rPr lang="en-US" sz="3200" dirty="0" err="1"/>
              <a:t>thì</a:t>
            </a:r>
            <a:r>
              <a:rPr lang="en-US" sz="3200" dirty="0"/>
              <a:t> </a:t>
            </a:r>
            <a:r>
              <a:rPr lang="en-US" sz="3200" dirty="0" err="1"/>
              <a:t>có</a:t>
            </a:r>
            <a:r>
              <a:rPr lang="en-US" sz="3200" dirty="0"/>
              <a:t> </a:t>
            </a:r>
            <a:r>
              <a:rPr lang="en-US" sz="3200" dirty="0" err="1"/>
              <a:t>làm</a:t>
            </a:r>
            <a:r>
              <a:rPr lang="en-US" sz="3200" dirty="0"/>
              <a:t> </a:t>
            </a:r>
            <a:r>
              <a:rPr lang="en-US" sz="3200" dirty="0" err="1"/>
              <a:t>cho</a:t>
            </a:r>
            <a:r>
              <a:rPr lang="en-US" sz="3200" dirty="0"/>
              <a:t> </a:t>
            </a:r>
            <a:r>
              <a:rPr lang="en-US" sz="3200" dirty="0" err="1"/>
              <a:t>pHead</a:t>
            </a:r>
            <a:r>
              <a:rPr lang="en-US" sz="3200" dirty="0"/>
              <a:t>, </a:t>
            </a:r>
            <a:r>
              <a:rPr lang="en-US" sz="3200" dirty="0" err="1"/>
              <a:t>pTail</a:t>
            </a:r>
            <a:r>
              <a:rPr lang="en-US" sz="3200" dirty="0"/>
              <a:t> </a:t>
            </a:r>
            <a:r>
              <a:rPr lang="en-US" sz="3200" dirty="0" err="1"/>
              <a:t>thay</a:t>
            </a:r>
            <a:r>
              <a:rPr lang="en-US" sz="3200" dirty="0"/>
              <a:t> </a:t>
            </a:r>
            <a:r>
              <a:rPr lang="en-US" sz="3200" dirty="0" err="1"/>
              <a:t>đổi</a:t>
            </a:r>
            <a:r>
              <a:rPr lang="en-US" sz="3200" dirty="0"/>
              <a:t>?</a:t>
            </a:r>
          </a:p>
          <a:p>
            <a:pPr>
              <a:lnSpc>
                <a:spcPct val="120000"/>
              </a:lnSpc>
              <a:buFont typeface="Wingdings" pitchFamily="2" charset="2"/>
              <a:buChar char="Ø"/>
            </a:pPr>
            <a:r>
              <a:rPr lang="en-US" sz="3200" b="1" dirty="0" err="1"/>
              <a:t>Các</a:t>
            </a:r>
            <a:r>
              <a:rPr lang="en-US" sz="3200" b="1" dirty="0"/>
              <a:t> </a:t>
            </a:r>
            <a:r>
              <a:rPr lang="en-US" sz="3200" b="1" dirty="0" err="1"/>
              <a:t>vị</a:t>
            </a:r>
            <a:r>
              <a:rPr lang="en-US" sz="3200" b="1" dirty="0"/>
              <a:t> </a:t>
            </a:r>
            <a:r>
              <a:rPr lang="en-US" sz="3200" b="1" dirty="0" err="1"/>
              <a:t>trí</a:t>
            </a:r>
            <a:r>
              <a:rPr lang="en-US" sz="3200" b="1" dirty="0"/>
              <a:t> </a:t>
            </a:r>
            <a:r>
              <a:rPr lang="en-US" sz="3200" b="1" dirty="0" err="1"/>
              <a:t>cần</a:t>
            </a:r>
            <a:r>
              <a:rPr lang="en-US" sz="3200" b="1" dirty="0"/>
              <a:t> </a:t>
            </a:r>
            <a:r>
              <a:rPr lang="en-US" sz="3200" b="1" dirty="0" err="1"/>
              <a:t>thêm</a:t>
            </a:r>
            <a:r>
              <a:rPr lang="en-US" sz="3200" b="1" dirty="0"/>
              <a:t> 1 </a:t>
            </a:r>
            <a:r>
              <a:rPr lang="en-US" sz="3200" b="1" dirty="0" err="1"/>
              <a:t>phần</a:t>
            </a:r>
            <a:r>
              <a:rPr lang="en-US" sz="3200" b="1" dirty="0"/>
              <a:t> </a:t>
            </a:r>
            <a:r>
              <a:rPr lang="en-US" sz="3200" b="1" dirty="0" err="1"/>
              <a:t>tử</a:t>
            </a:r>
            <a:r>
              <a:rPr lang="en-US" sz="3200" b="1" dirty="0"/>
              <a:t> </a:t>
            </a:r>
            <a:r>
              <a:rPr lang="en-US" sz="3200" b="1" dirty="0" err="1"/>
              <a:t>vào</a:t>
            </a:r>
            <a:r>
              <a:rPr lang="en-US" sz="3200" b="1" dirty="0"/>
              <a:t> List:</a:t>
            </a:r>
          </a:p>
          <a:p>
            <a:pPr lvl="1">
              <a:lnSpc>
                <a:spcPct val="120000"/>
              </a:lnSpc>
              <a:buFont typeface="Wingdings" pitchFamily="2" charset="2"/>
              <a:buChar char="§"/>
            </a:pPr>
            <a:r>
              <a:rPr lang="en-US" sz="2800" dirty="0" err="1"/>
              <a:t>Thêm</a:t>
            </a:r>
            <a:r>
              <a:rPr lang="en-US" sz="2800" dirty="0"/>
              <a:t> </a:t>
            </a:r>
            <a:r>
              <a:rPr lang="en-US" sz="2800" dirty="0" err="1"/>
              <a:t>vào</a:t>
            </a:r>
            <a:r>
              <a:rPr lang="en-US" sz="2800" dirty="0"/>
              <a:t> </a:t>
            </a:r>
            <a:r>
              <a:rPr lang="en-US" sz="2800" dirty="0" err="1"/>
              <a:t>đầu</a:t>
            </a:r>
            <a:r>
              <a:rPr lang="en-US" sz="2800" dirty="0"/>
              <a:t> </a:t>
            </a:r>
            <a:r>
              <a:rPr lang="en-US" sz="2800" dirty="0" smtClean="0"/>
              <a:t> </a:t>
            </a:r>
            <a:r>
              <a:rPr lang="en-US" sz="2800" dirty="0" err="1" smtClean="0"/>
              <a:t>dslk</a:t>
            </a:r>
            <a:r>
              <a:rPr lang="en-US" sz="2800" dirty="0" smtClean="0"/>
              <a:t> </a:t>
            </a:r>
            <a:r>
              <a:rPr lang="en-US" sz="2800" dirty="0" err="1" smtClean="0"/>
              <a:t>đơn</a:t>
            </a:r>
            <a:r>
              <a:rPr lang="en-US" sz="2800" dirty="0" smtClean="0"/>
              <a:t>.</a:t>
            </a:r>
            <a:endParaRPr lang="en-US" sz="2800" dirty="0"/>
          </a:p>
          <a:p>
            <a:pPr lvl="1">
              <a:lnSpc>
                <a:spcPct val="120000"/>
              </a:lnSpc>
              <a:buFont typeface="Wingdings" pitchFamily="2" charset="2"/>
              <a:buChar char="§"/>
            </a:pPr>
            <a:r>
              <a:rPr lang="en-US" sz="2800" dirty="0" err="1"/>
              <a:t>Thêm</a:t>
            </a:r>
            <a:r>
              <a:rPr lang="en-US" sz="2800" dirty="0"/>
              <a:t> </a:t>
            </a:r>
            <a:r>
              <a:rPr lang="en-US" sz="2800" dirty="0" err="1"/>
              <a:t>vào</a:t>
            </a:r>
            <a:r>
              <a:rPr lang="en-US" sz="2800" dirty="0"/>
              <a:t> </a:t>
            </a:r>
            <a:r>
              <a:rPr lang="en-US" sz="2800" dirty="0" err="1"/>
              <a:t>cuối</a:t>
            </a:r>
            <a:r>
              <a:rPr lang="en-US" sz="2800" dirty="0"/>
              <a:t> </a:t>
            </a:r>
            <a:r>
              <a:rPr lang="en-US" sz="2800" dirty="0" err="1" smtClean="0"/>
              <a:t>dslk</a:t>
            </a:r>
            <a:r>
              <a:rPr lang="en-US" sz="2800" dirty="0" smtClean="0"/>
              <a:t> </a:t>
            </a:r>
            <a:r>
              <a:rPr lang="en-US" sz="2800" dirty="0" err="1" smtClean="0"/>
              <a:t>đơn</a:t>
            </a:r>
            <a:r>
              <a:rPr lang="en-US" sz="2800" dirty="0" smtClean="0"/>
              <a:t>.</a:t>
            </a:r>
            <a:endParaRPr lang="en-US" sz="2800" dirty="0"/>
          </a:p>
          <a:p>
            <a:pPr lvl="1">
              <a:lnSpc>
                <a:spcPct val="120000"/>
              </a:lnSpc>
              <a:buFont typeface="Wingdings" pitchFamily="2" charset="2"/>
              <a:buChar char="§"/>
            </a:pPr>
            <a:r>
              <a:rPr lang="en-US" sz="2800" dirty="0" err="1"/>
              <a:t>Thêm</a:t>
            </a:r>
            <a:r>
              <a:rPr lang="en-US" sz="2800" dirty="0"/>
              <a:t> </a:t>
            </a:r>
            <a:r>
              <a:rPr lang="en-US" sz="2800" dirty="0" err="1"/>
              <a:t>vào</a:t>
            </a:r>
            <a:r>
              <a:rPr lang="en-US" sz="2800" dirty="0"/>
              <a:t> </a:t>
            </a:r>
            <a:r>
              <a:rPr lang="en-US" sz="2800" dirty="0" err="1"/>
              <a:t>sau</a:t>
            </a:r>
            <a:r>
              <a:rPr lang="en-US" sz="2800" dirty="0"/>
              <a:t> 1 </a:t>
            </a:r>
            <a:r>
              <a:rPr lang="en-US" sz="2800" dirty="0" err="1"/>
              <a:t>phần</a:t>
            </a:r>
            <a:r>
              <a:rPr lang="en-US" sz="2800" dirty="0"/>
              <a:t> </a:t>
            </a:r>
            <a:r>
              <a:rPr lang="en-US" sz="2800" dirty="0" err="1"/>
              <a:t>tử</a:t>
            </a:r>
            <a:r>
              <a:rPr lang="en-US" sz="2800" dirty="0"/>
              <a:t> q </a:t>
            </a:r>
            <a:r>
              <a:rPr lang="en-US" sz="2800" dirty="0" err="1"/>
              <a:t>trong</a:t>
            </a:r>
            <a:r>
              <a:rPr lang="en-US" sz="2800" dirty="0"/>
              <a:t> </a:t>
            </a:r>
            <a:r>
              <a:rPr lang="en-US" sz="2800" dirty="0" err="1" smtClean="0"/>
              <a:t>dslk</a:t>
            </a:r>
            <a:r>
              <a:rPr lang="en-US" sz="2800" dirty="0" smtClean="0"/>
              <a:t> </a:t>
            </a:r>
            <a:r>
              <a:rPr lang="en-US" sz="2800" dirty="0" err="1" smtClean="0"/>
              <a:t>đơn</a:t>
            </a:r>
            <a:r>
              <a:rPr lang="en-US" sz="2800" dirty="0" smtClean="0"/>
              <a:t>.</a:t>
            </a:r>
            <a:endParaRPr lang="en-US" sz="2800" dirty="0"/>
          </a:p>
        </p:txBody>
      </p:sp>
      <p:grpSp>
        <p:nvGrpSpPr>
          <p:cNvPr id="4" name="Group 3"/>
          <p:cNvGrpSpPr/>
          <p:nvPr/>
        </p:nvGrpSpPr>
        <p:grpSpPr>
          <a:xfrm>
            <a:off x="0" y="609599"/>
            <a:ext cx="9144000" cy="838201"/>
            <a:chOff x="1848401" y="1569036"/>
            <a:chExt cx="6739509" cy="603424"/>
          </a:xfrm>
        </p:grpSpPr>
        <p:sp>
          <p:nvSpPr>
            <p:cNvPr id="5" name="Pentagon 4"/>
            <p:cNvSpPr/>
            <p:nvPr/>
          </p:nvSpPr>
          <p:spPr>
            <a:xfrm rot="10800000">
              <a:off x="1848401" y="1569036"/>
              <a:ext cx="6739509" cy="603424"/>
            </a:xfrm>
            <a:prstGeom prst="roundRect">
              <a:avLst/>
            </a:prstGeom>
            <a:ln>
              <a:noFill/>
            </a:ln>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99257" y="1569036"/>
              <a:ext cx="6588653" cy="603424"/>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266093" tIns="99060" rIns="184912" bIns="99060" numCol="1" spcCol="1270" anchor="ctr" anchorCtr="0">
              <a:noAutofit/>
            </a:bodyPr>
            <a:lstStyle/>
            <a:p>
              <a:pPr lvl="0" algn="ctr" defTabSz="1155700">
                <a:lnSpc>
                  <a:spcPct val="90000"/>
                </a:lnSpc>
                <a:spcBef>
                  <a:spcPct val="0"/>
                </a:spcBef>
                <a:spcAft>
                  <a:spcPct val="35000"/>
                </a:spcAft>
              </a:pPr>
              <a:r>
                <a:rPr lang="en-US" sz="2800" b="1" kern="1200" cap="none" spc="0" dirty="0" err="1" smtClean="0">
                  <a:ln w="18000">
                    <a:noFill/>
                    <a:prstDash val="solid"/>
                    <a:miter lim="800000"/>
                  </a:ln>
                  <a:solidFill>
                    <a:srgbClr val="7030A0"/>
                  </a:solidFill>
                </a:rPr>
                <a:t>Thêm</a:t>
              </a:r>
              <a:r>
                <a:rPr lang="en-US" sz="2800" b="1" kern="1200" cap="none" spc="0" dirty="0" smtClean="0">
                  <a:ln w="18000">
                    <a:noFill/>
                    <a:prstDash val="solid"/>
                    <a:miter lim="800000"/>
                  </a:ln>
                  <a:solidFill>
                    <a:srgbClr val="7030A0"/>
                  </a:solidFill>
                </a:rPr>
                <a:t> </a:t>
              </a:r>
              <a:r>
                <a:rPr lang="en-US" sz="2800" b="1" kern="1200" cap="none" spc="0" dirty="0" err="1" smtClean="0">
                  <a:ln w="18000">
                    <a:noFill/>
                    <a:prstDash val="solid"/>
                    <a:miter lim="800000"/>
                  </a:ln>
                  <a:solidFill>
                    <a:srgbClr val="7030A0"/>
                  </a:solidFill>
                </a:rPr>
                <a:t>một</a:t>
              </a:r>
              <a:r>
                <a:rPr lang="en-US" sz="2800" b="1" kern="1200" cap="none" spc="0" dirty="0" smtClean="0">
                  <a:ln w="18000">
                    <a:noFill/>
                    <a:prstDash val="solid"/>
                    <a:miter lim="800000"/>
                  </a:ln>
                  <a:solidFill>
                    <a:srgbClr val="7030A0"/>
                  </a:solidFill>
                </a:rPr>
                <a:t> </a:t>
              </a:r>
              <a:r>
                <a:rPr lang="en-US" sz="2800" b="1" kern="1200" cap="none" spc="0" dirty="0" err="1" smtClean="0">
                  <a:ln w="18000">
                    <a:noFill/>
                    <a:prstDash val="solid"/>
                    <a:miter lim="800000"/>
                  </a:ln>
                  <a:solidFill>
                    <a:srgbClr val="7030A0"/>
                  </a:solidFill>
                </a:rPr>
                <a:t>phần</a:t>
              </a:r>
              <a:r>
                <a:rPr lang="en-US" sz="2800" b="1" kern="1200" cap="none" spc="0" dirty="0" smtClean="0">
                  <a:ln w="18000">
                    <a:noFill/>
                    <a:prstDash val="solid"/>
                    <a:miter lim="800000"/>
                  </a:ln>
                  <a:solidFill>
                    <a:srgbClr val="7030A0"/>
                  </a:solidFill>
                </a:rPr>
                <a:t> </a:t>
              </a:r>
              <a:r>
                <a:rPr lang="en-US" sz="2800" b="1" kern="1200" cap="none" spc="0" dirty="0" err="1" smtClean="0">
                  <a:ln w="18000">
                    <a:noFill/>
                    <a:prstDash val="solid"/>
                    <a:miter lim="800000"/>
                  </a:ln>
                  <a:solidFill>
                    <a:srgbClr val="7030A0"/>
                  </a:solidFill>
                </a:rPr>
                <a:t>tử</a:t>
              </a:r>
              <a:r>
                <a:rPr lang="en-US" sz="2800" b="1" kern="1200" cap="none" spc="0" dirty="0" smtClean="0">
                  <a:ln w="18000">
                    <a:noFill/>
                    <a:prstDash val="solid"/>
                    <a:miter lim="800000"/>
                  </a:ln>
                  <a:solidFill>
                    <a:srgbClr val="7030A0"/>
                  </a:solidFill>
                </a:rPr>
                <a:t> </a:t>
              </a:r>
              <a:r>
                <a:rPr lang="en-US" sz="2800" b="1" kern="1200" cap="none" spc="0" dirty="0" err="1" smtClean="0">
                  <a:ln w="18000">
                    <a:noFill/>
                    <a:prstDash val="solid"/>
                    <a:miter lim="800000"/>
                  </a:ln>
                  <a:solidFill>
                    <a:srgbClr val="7030A0"/>
                  </a:solidFill>
                </a:rPr>
                <a:t>vào</a:t>
              </a:r>
              <a:r>
                <a:rPr lang="en-US" sz="2800" b="1" kern="1200" cap="none" spc="0" dirty="0" smtClean="0">
                  <a:ln w="18000">
                    <a:noFill/>
                    <a:prstDash val="solid"/>
                    <a:miter lim="800000"/>
                  </a:ln>
                  <a:solidFill>
                    <a:srgbClr val="7030A0"/>
                  </a:solidFill>
                </a:rPr>
                <a:t> </a:t>
              </a:r>
              <a:r>
                <a:rPr lang="en-US" sz="2800" b="1" kern="1200" cap="none" spc="0" dirty="0" err="1" smtClean="0">
                  <a:ln w="18000">
                    <a:noFill/>
                    <a:prstDash val="solid"/>
                    <a:miter lim="800000"/>
                  </a:ln>
                  <a:solidFill>
                    <a:srgbClr val="7030A0"/>
                  </a:solidFill>
                </a:rPr>
                <a:t>danh</a:t>
              </a:r>
              <a:r>
                <a:rPr lang="en-US" sz="2800" b="1" kern="1200" cap="none" spc="0" dirty="0" smtClean="0">
                  <a:ln w="18000">
                    <a:noFill/>
                    <a:prstDash val="solid"/>
                    <a:miter lim="800000"/>
                  </a:ln>
                  <a:solidFill>
                    <a:srgbClr val="7030A0"/>
                  </a:solidFill>
                </a:rPr>
                <a:t> </a:t>
              </a:r>
              <a:r>
                <a:rPr lang="en-US" sz="2800" b="1" kern="1200" cap="none" spc="0" dirty="0" err="1" smtClean="0">
                  <a:ln w="18000">
                    <a:noFill/>
                    <a:prstDash val="solid"/>
                    <a:miter lim="800000"/>
                  </a:ln>
                  <a:solidFill>
                    <a:srgbClr val="7030A0"/>
                  </a:solidFill>
                </a:rPr>
                <a:t>sách</a:t>
              </a:r>
              <a:endParaRPr lang="en-US" sz="2800" b="1" kern="1200" cap="none" spc="0" dirty="0">
                <a:ln w="18000">
                  <a:noFill/>
                  <a:prstDash val="solid"/>
                  <a:miter lim="800000"/>
                </a:ln>
                <a:solidFill>
                  <a:srgbClr val="7030A0"/>
                </a:solidFill>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27</a:t>
            </a:fld>
            <a:endParaRPr lang="en-US"/>
          </a:p>
        </p:txBody>
      </p:sp>
    </p:spTree>
    <p:extLst>
      <p:ext uri="{BB962C8B-B14F-4D97-AF65-F5344CB8AC3E}">
        <p14:creationId xmlns:p14="http://schemas.microsoft.com/office/powerpoint/2010/main" val="27038745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1124">
                                            <p:txEl>
                                              <p:pRg st="0" end="0"/>
                                            </p:txEl>
                                          </p:spTgt>
                                        </p:tgtEl>
                                        <p:attrNameLst>
                                          <p:attrName>style.visibility</p:attrName>
                                        </p:attrNameLst>
                                      </p:cBhvr>
                                      <p:to>
                                        <p:strVal val="visible"/>
                                      </p:to>
                                    </p:set>
                                    <p:animEffect transition="in" filter="wipe(up)">
                                      <p:cBhvr>
                                        <p:cTn id="7" dur="500"/>
                                        <p:tgtEl>
                                          <p:spTgt spid="261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1124">
                                            <p:txEl>
                                              <p:pRg st="1" end="1"/>
                                            </p:txEl>
                                          </p:spTgt>
                                        </p:tgtEl>
                                        <p:attrNameLst>
                                          <p:attrName>style.visibility</p:attrName>
                                        </p:attrNameLst>
                                      </p:cBhvr>
                                      <p:to>
                                        <p:strVal val="visible"/>
                                      </p:to>
                                    </p:set>
                                    <p:animEffect transition="in" filter="wipe(up)">
                                      <p:cBhvr>
                                        <p:cTn id="12" dur="500"/>
                                        <p:tgtEl>
                                          <p:spTgt spid="261124">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61124">
                                            <p:txEl>
                                              <p:pRg st="2" end="2"/>
                                            </p:txEl>
                                          </p:spTgt>
                                        </p:tgtEl>
                                        <p:attrNameLst>
                                          <p:attrName>style.visibility</p:attrName>
                                        </p:attrNameLst>
                                      </p:cBhvr>
                                      <p:to>
                                        <p:strVal val="visible"/>
                                      </p:to>
                                    </p:set>
                                    <p:animEffect transition="in" filter="wipe(up)">
                                      <p:cBhvr>
                                        <p:cTn id="15" dur="500"/>
                                        <p:tgtEl>
                                          <p:spTgt spid="261124">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61124">
                                            <p:txEl>
                                              <p:pRg st="3" end="3"/>
                                            </p:txEl>
                                          </p:spTgt>
                                        </p:tgtEl>
                                        <p:attrNameLst>
                                          <p:attrName>style.visibility</p:attrName>
                                        </p:attrNameLst>
                                      </p:cBhvr>
                                      <p:to>
                                        <p:strVal val="visible"/>
                                      </p:to>
                                    </p:set>
                                    <p:animEffect transition="in" filter="wipe(up)">
                                      <p:cBhvr>
                                        <p:cTn id="18" dur="500"/>
                                        <p:tgtEl>
                                          <p:spTgt spid="261124">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1124">
                                            <p:txEl>
                                              <p:pRg st="4" end="4"/>
                                            </p:txEl>
                                          </p:spTgt>
                                        </p:tgtEl>
                                        <p:attrNameLst>
                                          <p:attrName>style.visibility</p:attrName>
                                        </p:attrNameLst>
                                      </p:cBhvr>
                                      <p:to>
                                        <p:strVal val="visible"/>
                                      </p:to>
                                    </p:set>
                                    <p:animEffect transition="in" filter="wipe(up)">
                                      <p:cBhvr>
                                        <p:cTn id="21" dur="500"/>
                                        <p:tgtEl>
                                          <p:spTgt spid="261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3"/>
          <p:cNvSpPr>
            <a:spLocks noGrp="1" noChangeArrowheads="1"/>
          </p:cNvSpPr>
          <p:nvPr>
            <p:ph type="body" idx="1"/>
          </p:nvPr>
        </p:nvSpPr>
        <p:spPr>
          <a:xfrm>
            <a:off x="716574" y="1922462"/>
            <a:ext cx="8043496" cy="5545138"/>
          </a:xfrm>
        </p:spPr>
        <p:txBody>
          <a:bodyPr/>
          <a:lstStyle/>
          <a:p>
            <a:pPr>
              <a:lnSpc>
                <a:spcPct val="120000"/>
              </a:lnSpc>
              <a:buFont typeface="Wingdings" pitchFamily="2" charset="2"/>
              <a:buChar char="Ø"/>
            </a:pPr>
            <a:r>
              <a:rPr lang="en-US" sz="2800" dirty="0" err="1"/>
              <a:t>Thêm</a:t>
            </a:r>
            <a:r>
              <a:rPr lang="en-US" sz="2800" dirty="0"/>
              <a:t> </a:t>
            </a:r>
            <a:r>
              <a:rPr lang="en-US" sz="2800" dirty="0" err="1"/>
              <a:t>nút</a:t>
            </a:r>
            <a:r>
              <a:rPr lang="en-US" sz="2800" dirty="0"/>
              <a:t> </a:t>
            </a:r>
            <a:r>
              <a:rPr lang="en-US" sz="2800" b="1" dirty="0">
                <a:solidFill>
                  <a:srgbClr val="FF0000"/>
                </a:solidFill>
              </a:rPr>
              <a:t>p</a:t>
            </a:r>
            <a:r>
              <a:rPr lang="en-US" sz="2800" dirty="0"/>
              <a:t> </a:t>
            </a:r>
            <a:r>
              <a:rPr lang="en-US" sz="2800" dirty="0" err="1"/>
              <a:t>vào</a:t>
            </a:r>
            <a:r>
              <a:rPr lang="en-US" sz="2800" dirty="0"/>
              <a:t> </a:t>
            </a:r>
            <a:r>
              <a:rPr lang="en-US" sz="2800" dirty="0" err="1"/>
              <a:t>đầu</a:t>
            </a:r>
            <a:r>
              <a:rPr lang="en-US" sz="2800" dirty="0"/>
              <a:t>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đơn</a:t>
            </a:r>
            <a:endParaRPr lang="en-US" sz="2800" dirty="0"/>
          </a:p>
          <a:p>
            <a:pPr>
              <a:lnSpc>
                <a:spcPct val="120000"/>
              </a:lnSpc>
              <a:buFontTx/>
              <a:buNone/>
            </a:pPr>
            <a:r>
              <a:rPr lang="en-US" sz="2800" b="1" dirty="0"/>
              <a:t>	</a:t>
            </a:r>
            <a:r>
              <a:rPr lang="en-US" sz="2800" b="1" u="sng" dirty="0" err="1"/>
              <a:t>Bắt</a:t>
            </a:r>
            <a:r>
              <a:rPr lang="en-US" sz="2800" b="1" u="sng" dirty="0"/>
              <a:t> </a:t>
            </a:r>
            <a:r>
              <a:rPr lang="en-US" sz="2800" b="1" u="sng" dirty="0" err="1"/>
              <a:t>đầu</a:t>
            </a:r>
            <a:r>
              <a:rPr lang="en-US" sz="2800" dirty="0"/>
              <a:t>: </a:t>
            </a:r>
          </a:p>
          <a:p>
            <a:pPr>
              <a:lnSpc>
                <a:spcPct val="120000"/>
              </a:lnSpc>
              <a:buFontTx/>
              <a:buNone/>
            </a:pPr>
            <a:r>
              <a:rPr lang="en-US" sz="2800" dirty="0"/>
              <a:t>		</a:t>
            </a:r>
            <a:r>
              <a:rPr lang="en-US" sz="2800" dirty="0" err="1"/>
              <a:t>Nếu</a:t>
            </a:r>
            <a:r>
              <a:rPr lang="en-US" sz="2800" dirty="0"/>
              <a:t> List </a:t>
            </a:r>
            <a:r>
              <a:rPr lang="en-US" sz="2800" dirty="0" err="1"/>
              <a:t>rỗng</a:t>
            </a:r>
            <a:r>
              <a:rPr lang="en-US" sz="2800" dirty="0"/>
              <a:t> </a:t>
            </a:r>
            <a:r>
              <a:rPr lang="en-US" sz="2800" dirty="0" err="1"/>
              <a:t>thì</a:t>
            </a:r>
            <a:endParaRPr lang="en-US" sz="2800" dirty="0"/>
          </a:p>
          <a:p>
            <a:pPr>
              <a:lnSpc>
                <a:spcPct val="120000"/>
              </a:lnSpc>
              <a:buFontTx/>
              <a:buNone/>
            </a:pPr>
            <a:r>
              <a:rPr lang="en-US" sz="2800" dirty="0"/>
              <a:t>			+ </a:t>
            </a:r>
            <a:r>
              <a:rPr lang="en-US" sz="2800" dirty="0" err="1"/>
              <a:t>pHead</a:t>
            </a:r>
            <a:r>
              <a:rPr lang="en-US" sz="2800" dirty="0"/>
              <a:t> = p;</a:t>
            </a:r>
          </a:p>
          <a:p>
            <a:pPr>
              <a:lnSpc>
                <a:spcPct val="120000"/>
              </a:lnSpc>
              <a:buFontTx/>
              <a:buNone/>
            </a:pPr>
            <a:r>
              <a:rPr lang="en-US" sz="2800" dirty="0"/>
              <a:t>			+ </a:t>
            </a:r>
            <a:r>
              <a:rPr lang="en-US" sz="2800" dirty="0" err="1"/>
              <a:t>pTail</a:t>
            </a:r>
            <a:r>
              <a:rPr lang="en-US" sz="2800" dirty="0"/>
              <a:t> = </a:t>
            </a:r>
            <a:r>
              <a:rPr lang="en-US" sz="2800" dirty="0" err="1"/>
              <a:t>pHead</a:t>
            </a:r>
            <a:r>
              <a:rPr lang="en-US" sz="2800" dirty="0"/>
              <a:t>;</a:t>
            </a:r>
          </a:p>
          <a:p>
            <a:pPr>
              <a:lnSpc>
                <a:spcPct val="120000"/>
              </a:lnSpc>
              <a:buFontTx/>
              <a:buNone/>
            </a:pPr>
            <a:r>
              <a:rPr lang="en-US" sz="2800" dirty="0"/>
              <a:t>		</a:t>
            </a:r>
            <a:r>
              <a:rPr lang="en-US" sz="2800" dirty="0" err="1"/>
              <a:t>Ngược</a:t>
            </a:r>
            <a:r>
              <a:rPr lang="en-US" sz="2800" dirty="0"/>
              <a:t> </a:t>
            </a:r>
            <a:r>
              <a:rPr lang="en-US" sz="2800" dirty="0" err="1"/>
              <a:t>lại</a:t>
            </a:r>
            <a:r>
              <a:rPr lang="en-US" sz="2800" dirty="0"/>
              <a:t> </a:t>
            </a:r>
          </a:p>
          <a:p>
            <a:pPr>
              <a:lnSpc>
                <a:spcPct val="120000"/>
              </a:lnSpc>
              <a:buFontTx/>
              <a:buNone/>
            </a:pPr>
            <a:r>
              <a:rPr lang="en-US" sz="2800" dirty="0"/>
              <a:t>			+ p-&gt;</a:t>
            </a:r>
            <a:r>
              <a:rPr lang="en-US" sz="2800" dirty="0" err="1"/>
              <a:t>pNext</a:t>
            </a:r>
            <a:r>
              <a:rPr lang="en-US" sz="2800" dirty="0"/>
              <a:t> = </a:t>
            </a:r>
            <a:r>
              <a:rPr lang="en-US" sz="2800" dirty="0" err="1"/>
              <a:t>pHead</a:t>
            </a:r>
            <a:r>
              <a:rPr lang="en-US" sz="2800" dirty="0"/>
              <a:t>;</a:t>
            </a:r>
          </a:p>
          <a:p>
            <a:pPr>
              <a:lnSpc>
                <a:spcPct val="120000"/>
              </a:lnSpc>
              <a:buFontTx/>
              <a:buNone/>
            </a:pPr>
            <a:r>
              <a:rPr lang="en-US" sz="2800" dirty="0"/>
              <a:t>			+ </a:t>
            </a:r>
            <a:r>
              <a:rPr lang="en-US" sz="2800" dirty="0" err="1"/>
              <a:t>pHead</a:t>
            </a:r>
            <a:r>
              <a:rPr lang="en-US" sz="2800" dirty="0"/>
              <a:t> = p</a:t>
            </a:r>
          </a:p>
        </p:txBody>
      </p:sp>
      <p:sp>
        <p:nvSpPr>
          <p:cNvPr id="2" name="Title 1"/>
          <p:cNvSpPr>
            <a:spLocks noGrp="1"/>
          </p:cNvSpPr>
          <p:nvPr>
            <p:ph type="title"/>
          </p:nvPr>
        </p:nvSpPr>
        <p:spPr>
          <a:xfrm>
            <a:off x="609600" y="762000"/>
            <a:ext cx="8229600" cy="1066800"/>
          </a:xfrm>
        </p:spPr>
        <p:txBody>
          <a:bodyPr>
            <a:normAutofit/>
          </a:bodyPr>
          <a:lstStyle/>
          <a:p>
            <a:r>
              <a:rPr lang="en-US" dirty="0" err="1" smtClean="0">
                <a:solidFill>
                  <a:srgbClr val="FF0000"/>
                </a:solidFill>
              </a:rPr>
              <a:t>Thêm</a:t>
            </a:r>
            <a:r>
              <a:rPr lang="en-US" dirty="0" smtClean="0">
                <a:solidFill>
                  <a:srgbClr val="FF0000"/>
                </a:solidFill>
              </a:rPr>
              <a:t> 1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đầu</a:t>
            </a:r>
            <a:r>
              <a:rPr lang="en-US" dirty="0" smtClean="0">
                <a:solidFill>
                  <a:srgbClr val="FF0000"/>
                </a:solidFill>
              </a:rPr>
              <a:t> DSLK </a:t>
            </a:r>
            <a:r>
              <a:rPr lang="en-US" dirty="0" err="1" smtClean="0">
                <a:solidFill>
                  <a:srgbClr val="FF0000"/>
                </a:solidFill>
              </a:rPr>
              <a:t>đơn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28</a:t>
            </a:fld>
            <a:endParaRPr lang="en-US"/>
          </a:p>
        </p:txBody>
      </p:sp>
    </p:spTree>
    <p:extLst>
      <p:ext uri="{BB962C8B-B14F-4D97-AF65-F5344CB8AC3E}">
        <p14:creationId xmlns:p14="http://schemas.microsoft.com/office/powerpoint/2010/main" val="284252368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Text Box 6"/>
          <p:cNvSpPr txBox="1">
            <a:spLocks noChangeArrowheads="1"/>
          </p:cNvSpPr>
          <p:nvPr/>
        </p:nvSpPr>
        <p:spPr bwMode="auto">
          <a:xfrm>
            <a:off x="3673720" y="2335213"/>
            <a:ext cx="898280"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ctr" eaLnBrk="0" hangingPunct="0">
              <a:spcBef>
                <a:spcPct val="50000"/>
              </a:spcBef>
            </a:pPr>
            <a:r>
              <a:rPr lang="en-US" sz="3200" b="1">
                <a:latin typeface="VNI-Helve" pitchFamily="2" charset="0"/>
              </a:rPr>
              <a:t>3  </a:t>
            </a:r>
            <a:r>
              <a:rPr lang="en-US" sz="2800" b="1">
                <a:latin typeface="VNI-Helve" pitchFamily="2" charset="0"/>
              </a:rPr>
              <a:t>3f</a:t>
            </a:r>
          </a:p>
        </p:txBody>
      </p:sp>
      <p:sp>
        <p:nvSpPr>
          <p:cNvPr id="264199" name="Text Box 7"/>
          <p:cNvSpPr txBox="1">
            <a:spLocks noChangeArrowheads="1"/>
          </p:cNvSpPr>
          <p:nvPr/>
        </p:nvSpPr>
        <p:spPr bwMode="auto">
          <a:xfrm>
            <a:off x="4992566" y="2335213"/>
            <a:ext cx="975946"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lgn="ctr" eaLnBrk="0" hangingPunct="0">
              <a:spcBef>
                <a:spcPct val="50000"/>
              </a:spcBef>
            </a:pPr>
            <a:r>
              <a:rPr lang="en-US" sz="3200" b="1">
                <a:latin typeface="VNI-Helve" pitchFamily="2" charset="0"/>
              </a:rPr>
              <a:t>4  </a:t>
            </a:r>
            <a:r>
              <a:rPr lang="en-US" sz="2800" b="1">
                <a:latin typeface="VNI-Helve" pitchFamily="2" charset="0"/>
              </a:rPr>
              <a:t>4f</a:t>
            </a:r>
          </a:p>
        </p:txBody>
      </p:sp>
      <p:sp>
        <p:nvSpPr>
          <p:cNvPr id="264200" name="Text Box 8"/>
          <p:cNvSpPr txBox="1">
            <a:spLocks noChangeArrowheads="1"/>
          </p:cNvSpPr>
          <p:nvPr/>
        </p:nvSpPr>
        <p:spPr bwMode="auto">
          <a:xfrm>
            <a:off x="6433038" y="2349501"/>
            <a:ext cx="980343"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 …</a:t>
            </a:r>
          </a:p>
        </p:txBody>
      </p:sp>
      <p:cxnSp>
        <p:nvCxnSpPr>
          <p:cNvPr id="264201" name="AutoShape 9"/>
          <p:cNvCxnSpPr>
            <a:cxnSpLocks noChangeShapeType="1"/>
            <a:stCxn id="264206" idx="3"/>
            <a:endCxn id="264198" idx="1"/>
          </p:cNvCxnSpPr>
          <p:nvPr/>
        </p:nvCxnSpPr>
        <p:spPr bwMode="auto">
          <a:xfrm>
            <a:off x="2246435" y="2047876"/>
            <a:ext cx="1427285" cy="582613"/>
          </a:xfrm>
          <a:prstGeom prst="bentConnector3">
            <a:avLst>
              <a:gd name="adj1" fmla="val 49898"/>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02" name="Line 10"/>
          <p:cNvSpPr>
            <a:spLocks noChangeShapeType="1"/>
          </p:cNvSpPr>
          <p:nvPr/>
        </p:nvSpPr>
        <p:spPr bwMode="auto">
          <a:xfrm flipV="1">
            <a:off x="4589585" y="2620964"/>
            <a:ext cx="420566" cy="1587"/>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4203" name="Line 11"/>
          <p:cNvSpPr>
            <a:spLocks noChangeShapeType="1"/>
          </p:cNvSpPr>
          <p:nvPr/>
        </p:nvSpPr>
        <p:spPr bwMode="auto">
          <a:xfrm>
            <a:off x="5968512" y="2636838"/>
            <a:ext cx="492369"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4204" name="Line 12"/>
          <p:cNvSpPr>
            <a:spLocks noChangeShapeType="1"/>
          </p:cNvSpPr>
          <p:nvPr/>
        </p:nvSpPr>
        <p:spPr bwMode="auto">
          <a:xfrm>
            <a:off x="7429501" y="2636838"/>
            <a:ext cx="531935"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4206" name="Text Box 14"/>
          <p:cNvSpPr txBox="1">
            <a:spLocks noChangeArrowheads="1"/>
          </p:cNvSpPr>
          <p:nvPr/>
        </p:nvSpPr>
        <p:spPr bwMode="auto">
          <a:xfrm>
            <a:off x="1049215" y="1814513"/>
            <a:ext cx="1197220"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pHead</a:t>
            </a:r>
          </a:p>
        </p:txBody>
      </p:sp>
      <p:sp>
        <p:nvSpPr>
          <p:cNvPr id="264208" name="Text Box 16"/>
          <p:cNvSpPr txBox="1">
            <a:spLocks noChangeArrowheads="1"/>
          </p:cNvSpPr>
          <p:nvPr/>
        </p:nvSpPr>
        <p:spPr bwMode="auto">
          <a:xfrm>
            <a:off x="3575538" y="1916113"/>
            <a:ext cx="6638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2f</a:t>
            </a:r>
          </a:p>
        </p:txBody>
      </p:sp>
      <p:sp>
        <p:nvSpPr>
          <p:cNvPr id="264209" name="Text Box 17"/>
          <p:cNvSpPr txBox="1">
            <a:spLocks noChangeArrowheads="1"/>
          </p:cNvSpPr>
          <p:nvPr/>
        </p:nvSpPr>
        <p:spPr bwMode="auto">
          <a:xfrm>
            <a:off x="4837235" y="1916113"/>
            <a:ext cx="6433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3f</a:t>
            </a:r>
          </a:p>
        </p:txBody>
      </p:sp>
      <p:sp>
        <p:nvSpPr>
          <p:cNvPr id="264210" name="Text Box 18"/>
          <p:cNvSpPr txBox="1">
            <a:spLocks noChangeArrowheads="1"/>
          </p:cNvSpPr>
          <p:nvPr/>
        </p:nvSpPr>
        <p:spPr bwMode="auto">
          <a:xfrm>
            <a:off x="6365630" y="1844676"/>
            <a:ext cx="6447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4f</a:t>
            </a:r>
          </a:p>
        </p:txBody>
      </p:sp>
      <p:cxnSp>
        <p:nvCxnSpPr>
          <p:cNvPr id="264217" name="AutoShape 25"/>
          <p:cNvCxnSpPr>
            <a:cxnSpLocks noChangeShapeType="1"/>
          </p:cNvCxnSpPr>
          <p:nvPr/>
        </p:nvCxnSpPr>
        <p:spPr bwMode="auto">
          <a:xfrm flipV="1">
            <a:off x="2910254" y="2852738"/>
            <a:ext cx="781050" cy="647700"/>
          </a:xfrm>
          <a:prstGeom prst="bentConnector3">
            <a:avLst>
              <a:gd name="adj1" fmla="val 45213"/>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4218" name="AutoShape 26"/>
          <p:cNvCxnSpPr>
            <a:cxnSpLocks noChangeShapeType="1"/>
            <a:endCxn id="264213" idx="1"/>
          </p:cNvCxnSpPr>
          <p:nvPr/>
        </p:nvCxnSpPr>
        <p:spPr bwMode="auto">
          <a:xfrm rot="16200000" flipH="1">
            <a:off x="869523" y="2731661"/>
            <a:ext cx="1376363" cy="465992"/>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4222" name="Group 30"/>
          <p:cNvGrpSpPr>
            <a:grpSpLocks/>
          </p:cNvGrpSpPr>
          <p:nvPr/>
        </p:nvGrpSpPr>
        <p:grpSpPr bwMode="auto">
          <a:xfrm>
            <a:off x="1710104" y="2781301"/>
            <a:ext cx="1200150" cy="1673225"/>
            <a:chOff x="1167" y="1752"/>
            <a:chExt cx="717" cy="1054"/>
          </a:xfrm>
        </p:grpSpPr>
        <p:sp>
          <p:nvSpPr>
            <p:cNvPr id="264213" name="Text Box 21"/>
            <p:cNvSpPr txBox="1">
              <a:spLocks noChangeArrowheads="1"/>
            </p:cNvSpPr>
            <p:nvPr/>
          </p:nvSpPr>
          <p:spPr bwMode="auto">
            <a:xfrm>
              <a:off x="1215" y="2115"/>
              <a:ext cx="669"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eaLnBrk="0" hangingPunct="0">
                <a:spcBef>
                  <a:spcPct val="50000"/>
                </a:spcBef>
              </a:pPr>
              <a:r>
                <a:rPr lang="en-US" sz="3200" b="1" dirty="0">
                  <a:latin typeface="VNI-Helve" pitchFamily="2" charset="0"/>
                </a:rPr>
                <a:t>10        </a:t>
              </a:r>
            </a:p>
          </p:txBody>
        </p:sp>
        <p:sp>
          <p:nvSpPr>
            <p:cNvPr id="264214" name="Text Box 22"/>
            <p:cNvSpPr txBox="1">
              <a:spLocks noChangeArrowheads="1"/>
            </p:cNvSpPr>
            <p:nvPr/>
          </p:nvSpPr>
          <p:spPr bwMode="auto">
            <a:xfrm>
              <a:off x="1170" y="175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spcBef>
                  <a:spcPct val="50000"/>
                </a:spcBef>
              </a:pPr>
              <a:r>
                <a:rPr lang="en-US" sz="2800" b="1"/>
                <a:t>9f</a:t>
              </a:r>
            </a:p>
          </p:txBody>
        </p:sp>
        <p:sp>
          <p:nvSpPr>
            <p:cNvPr id="264221" name="Text Box 29"/>
            <p:cNvSpPr txBox="1">
              <a:spLocks noChangeArrowheads="1"/>
            </p:cNvSpPr>
            <p:nvPr/>
          </p:nvSpPr>
          <p:spPr bwMode="auto">
            <a:xfrm>
              <a:off x="1167" y="2518"/>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a:spcBef>
                  <a:spcPct val="50000"/>
                </a:spcBef>
              </a:pPr>
              <a:r>
                <a:rPr lang="en-US" sz="2400" b="1">
                  <a:solidFill>
                    <a:schemeClr val="accent2"/>
                  </a:solidFill>
                </a:rPr>
                <a:t>P</a:t>
              </a:r>
            </a:p>
          </p:txBody>
        </p:sp>
      </p:grpSp>
      <p:cxnSp>
        <p:nvCxnSpPr>
          <p:cNvPr id="264223" name="AutoShape 31"/>
          <p:cNvCxnSpPr>
            <a:cxnSpLocks noChangeShapeType="1"/>
          </p:cNvCxnSpPr>
          <p:nvPr/>
        </p:nvCxnSpPr>
        <p:spPr bwMode="auto">
          <a:xfrm>
            <a:off x="2242039" y="2054226"/>
            <a:ext cx="1427285" cy="582613"/>
          </a:xfrm>
          <a:prstGeom prst="bentConnector3">
            <a:avLst>
              <a:gd name="adj1" fmla="val 49898"/>
            </a:avLst>
          </a:prstGeom>
          <a:noFill/>
          <a:ln w="76200" cap="rnd">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4224" name="Text Box 32"/>
          <p:cNvSpPr txBox="1">
            <a:spLocks noChangeArrowheads="1"/>
          </p:cNvSpPr>
          <p:nvPr/>
        </p:nvSpPr>
        <p:spPr bwMode="auto">
          <a:xfrm>
            <a:off x="3109547" y="3789363"/>
            <a:ext cx="225962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P-&gt;pNext=pHead</a:t>
            </a:r>
          </a:p>
        </p:txBody>
      </p:sp>
      <p:sp>
        <p:nvSpPr>
          <p:cNvPr id="264238" name="Line 46"/>
          <p:cNvSpPr>
            <a:spLocks noChangeShapeType="1"/>
          </p:cNvSpPr>
          <p:nvPr/>
        </p:nvSpPr>
        <p:spPr bwMode="auto">
          <a:xfrm>
            <a:off x="4063512"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39" name="Line 47"/>
          <p:cNvSpPr>
            <a:spLocks noChangeShapeType="1"/>
          </p:cNvSpPr>
          <p:nvPr/>
        </p:nvSpPr>
        <p:spPr bwMode="auto">
          <a:xfrm>
            <a:off x="5457092"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40" name="Line 48"/>
          <p:cNvSpPr>
            <a:spLocks noChangeShapeType="1"/>
          </p:cNvSpPr>
          <p:nvPr/>
        </p:nvSpPr>
        <p:spPr bwMode="auto">
          <a:xfrm>
            <a:off x="6916615" y="234791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41" name="Line 49"/>
          <p:cNvSpPr>
            <a:spLocks noChangeShapeType="1"/>
          </p:cNvSpPr>
          <p:nvPr/>
        </p:nvSpPr>
        <p:spPr bwMode="auto">
          <a:xfrm>
            <a:off x="2498481" y="335756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4242" name="Text Box 50"/>
          <p:cNvSpPr txBox="1">
            <a:spLocks noChangeArrowheads="1"/>
          </p:cNvSpPr>
          <p:nvPr/>
        </p:nvSpPr>
        <p:spPr bwMode="auto">
          <a:xfrm>
            <a:off x="2463313" y="3424535"/>
            <a:ext cx="646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2f</a:t>
            </a:r>
          </a:p>
        </p:txBody>
      </p:sp>
      <p:sp>
        <p:nvSpPr>
          <p:cNvPr id="264244" name="Text Box 52"/>
          <p:cNvSpPr txBox="1">
            <a:spLocks noChangeArrowheads="1"/>
          </p:cNvSpPr>
          <p:nvPr/>
        </p:nvSpPr>
        <p:spPr bwMode="auto">
          <a:xfrm>
            <a:off x="2480897" y="3429000"/>
            <a:ext cx="4645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dirty="0"/>
              <a:t>N</a:t>
            </a:r>
          </a:p>
        </p:txBody>
      </p:sp>
      <p:sp>
        <p:nvSpPr>
          <p:cNvPr id="264245" name="Text Box 53"/>
          <p:cNvSpPr txBox="1">
            <a:spLocks noChangeArrowheads="1"/>
          </p:cNvSpPr>
          <p:nvPr/>
        </p:nvSpPr>
        <p:spPr bwMode="auto">
          <a:xfrm>
            <a:off x="228600" y="3746501"/>
            <a:ext cx="1587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err="1"/>
              <a:t>pHead</a:t>
            </a:r>
            <a:r>
              <a:rPr lang="en-US" sz="2000" dirty="0"/>
              <a:t>=P</a:t>
            </a:r>
          </a:p>
        </p:txBody>
      </p:sp>
      <p:sp>
        <p:nvSpPr>
          <p:cNvPr id="2" name="Title 1"/>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29</a:t>
            </a:fld>
            <a:endParaRPr lang="en-US"/>
          </a:p>
        </p:txBody>
      </p:sp>
    </p:spTree>
    <p:extLst>
      <p:ext uri="{BB962C8B-B14F-4D97-AF65-F5344CB8AC3E}">
        <p14:creationId xmlns:p14="http://schemas.microsoft.com/office/powerpoint/2010/main" val="7127029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222"/>
                                        </p:tgtEl>
                                        <p:attrNameLst>
                                          <p:attrName>style.visibility</p:attrName>
                                        </p:attrNameLst>
                                      </p:cBhvr>
                                      <p:to>
                                        <p:strVal val="visible"/>
                                      </p:to>
                                    </p:set>
                                    <p:animEffect transition="in" filter="blinds(horizontal)">
                                      <p:cBhvr>
                                        <p:cTn id="7" dur="500"/>
                                        <p:tgtEl>
                                          <p:spTgt spid="26422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64244"/>
                                        </p:tgtEl>
                                        <p:attrNameLst>
                                          <p:attrName>style.visibility</p:attrName>
                                        </p:attrNameLst>
                                      </p:cBhvr>
                                      <p:to>
                                        <p:strVal val="visible"/>
                                      </p:to>
                                    </p:set>
                                    <p:animEffect transition="in" filter="fade">
                                      <p:cBhvr>
                                        <p:cTn id="10" dur="500"/>
                                        <p:tgtEl>
                                          <p:spTgt spid="2642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4241"/>
                                        </p:tgtEl>
                                        <p:attrNameLst>
                                          <p:attrName>style.visibility</p:attrName>
                                        </p:attrNameLst>
                                      </p:cBhvr>
                                      <p:to>
                                        <p:strVal val="visible"/>
                                      </p:to>
                                    </p:set>
                                    <p:animEffect transition="in" filter="fade">
                                      <p:cBhvr>
                                        <p:cTn id="13" dur="500"/>
                                        <p:tgtEl>
                                          <p:spTgt spid="264241"/>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64217"/>
                                        </p:tgtEl>
                                        <p:attrNameLst>
                                          <p:attrName>style.visibility</p:attrName>
                                        </p:attrNameLst>
                                      </p:cBhvr>
                                      <p:to>
                                        <p:strVal val="visible"/>
                                      </p:to>
                                    </p:set>
                                    <p:animEffect transition="in" filter="diamond(in)">
                                      <p:cBhvr>
                                        <p:cTn id="18" dur="2000"/>
                                        <p:tgtEl>
                                          <p:spTgt spid="2642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264244"/>
                                        </p:tgtEl>
                                      </p:cBhvr>
                                    </p:animEffect>
                                    <p:set>
                                      <p:cBhvr>
                                        <p:cTn id="23" dur="1" fill="hold">
                                          <p:stCondLst>
                                            <p:cond delay="499"/>
                                          </p:stCondLst>
                                        </p:cTn>
                                        <p:tgtEl>
                                          <p:spTgt spid="26424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4242"/>
                                        </p:tgtEl>
                                        <p:attrNameLst>
                                          <p:attrName>style.visibility</p:attrName>
                                        </p:attrNameLst>
                                      </p:cBhvr>
                                      <p:to>
                                        <p:strVal val="visible"/>
                                      </p:to>
                                    </p:set>
                                    <p:animEffect transition="in" filter="blinds(horizontal)">
                                      <p:cBhvr>
                                        <p:cTn id="28" dur="500"/>
                                        <p:tgtEl>
                                          <p:spTgt spid="26424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4224"/>
                                        </p:tgtEl>
                                        <p:attrNameLst>
                                          <p:attrName>style.visibility</p:attrName>
                                        </p:attrNameLst>
                                      </p:cBhvr>
                                      <p:to>
                                        <p:strVal val="visible"/>
                                      </p:to>
                                    </p:set>
                                    <p:animEffect transition="in" filter="blinds(horizontal)">
                                      <p:cBhvr>
                                        <p:cTn id="33" dur="500"/>
                                        <p:tgtEl>
                                          <p:spTgt spid="264224"/>
                                        </p:tgtEl>
                                      </p:cBhvr>
                                    </p:animEffect>
                                  </p:childTnLst>
                                </p:cTn>
                              </p:par>
                            </p:childTnLst>
                          </p:cTn>
                        </p:par>
                      </p:childTnLst>
                    </p:cTn>
                  </p:par>
                  <p:par>
                    <p:cTn id="34" fill="hold">
                      <p:stCondLst>
                        <p:cond delay="indefinite"/>
                      </p:stCondLst>
                      <p:childTnLst>
                        <p:par>
                          <p:cTn id="35" fill="hold" nodeType="afterGroup">
                            <p:stCondLst>
                              <p:cond delay="0"/>
                            </p:stCondLst>
                            <p:childTnLst>
                              <p:par>
                                <p:cTn id="36" presetID="8" presetClass="entr" presetSubtype="16" fill="hold" nodeType="clickEffect">
                                  <p:stCondLst>
                                    <p:cond delay="0"/>
                                  </p:stCondLst>
                                  <p:childTnLst>
                                    <p:set>
                                      <p:cBhvr>
                                        <p:cTn id="37" dur="1" fill="hold">
                                          <p:stCondLst>
                                            <p:cond delay="0"/>
                                          </p:stCondLst>
                                        </p:cTn>
                                        <p:tgtEl>
                                          <p:spTgt spid="264218"/>
                                        </p:tgtEl>
                                        <p:attrNameLst>
                                          <p:attrName>style.visibility</p:attrName>
                                        </p:attrNameLst>
                                      </p:cBhvr>
                                      <p:to>
                                        <p:strVal val="visible"/>
                                      </p:to>
                                    </p:set>
                                    <p:animEffect transition="in" filter="diamond(in)">
                                      <p:cBhvr>
                                        <p:cTn id="38" dur="2000"/>
                                        <p:tgtEl>
                                          <p:spTgt spid="26421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64223"/>
                                        </p:tgtEl>
                                        <p:attrNameLst>
                                          <p:attrName>style.visibility</p:attrName>
                                        </p:attrNameLst>
                                      </p:cBhvr>
                                      <p:to>
                                        <p:strVal val="visible"/>
                                      </p:to>
                                    </p:set>
                                    <p:animEffect transition="in" filter="blinds(horizontal)">
                                      <p:cBhvr>
                                        <p:cTn id="43" dur="500"/>
                                        <p:tgtEl>
                                          <p:spTgt spid="2642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64245"/>
                                        </p:tgtEl>
                                        <p:attrNameLst>
                                          <p:attrName>style.visibility</p:attrName>
                                        </p:attrNameLst>
                                      </p:cBhvr>
                                      <p:to>
                                        <p:strVal val="visible"/>
                                      </p:to>
                                    </p:set>
                                    <p:animEffect transition="in" filter="blinds(horizontal)">
                                      <p:cBhvr>
                                        <p:cTn id="48" dur="500"/>
                                        <p:tgtEl>
                                          <p:spTgt spid="26424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xit" presetSubtype="10" fill="hold" nodeType="clickEffect">
                                  <p:stCondLst>
                                    <p:cond delay="0"/>
                                  </p:stCondLst>
                                  <p:childTnLst>
                                    <p:animEffect transition="out" filter="blinds(horizontal)">
                                      <p:cBhvr>
                                        <p:cTn id="52" dur="500"/>
                                        <p:tgtEl>
                                          <p:spTgt spid="264201"/>
                                        </p:tgtEl>
                                      </p:cBhvr>
                                    </p:animEffect>
                                    <p:set>
                                      <p:cBhvr>
                                        <p:cTn id="53" dur="1" fill="hold">
                                          <p:stCondLst>
                                            <p:cond delay="499"/>
                                          </p:stCondLst>
                                        </p:cTn>
                                        <p:tgtEl>
                                          <p:spTgt spid="264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4" grpId="0"/>
      <p:bldP spid="264241" grpId="0" animBg="1"/>
      <p:bldP spid="264242" grpId="0"/>
      <p:bldP spid="264244" grpId="0"/>
      <p:bldP spid="264244" grpId="1"/>
      <p:bldP spid="2642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chương</a:t>
            </a:r>
            <a:r>
              <a:rPr lang="en-US" dirty="0" smtClean="0"/>
              <a:t> </a:t>
            </a:r>
            <a:r>
              <a:rPr lang="en-US" dirty="0" err="1" smtClean="0"/>
              <a:t>trình</a:t>
            </a:r>
            <a:endParaRPr lang="en-US" dirty="0"/>
          </a:p>
        </p:txBody>
      </p:sp>
      <p:sp>
        <p:nvSpPr>
          <p:cNvPr id="3" name="Content Placeholder 2"/>
          <p:cNvSpPr>
            <a:spLocks noGrp="1"/>
          </p:cNvSpPr>
          <p:nvPr>
            <p:ph idx="1"/>
          </p:nvPr>
        </p:nvSpPr>
        <p:spPr/>
        <p:txBody>
          <a:bodyPr>
            <a:normAutofit/>
          </a:bodyPr>
          <a:lstStyle/>
          <a:p>
            <a:r>
              <a:rPr lang="en-US" dirty="0" err="1" smtClean="0"/>
              <a:t>Chương</a:t>
            </a:r>
            <a:r>
              <a:rPr lang="en-US" dirty="0" smtClean="0"/>
              <a:t> 1: </a:t>
            </a:r>
            <a:r>
              <a:rPr lang="vi-VN" b="1" dirty="0" smtClean="0"/>
              <a:t>TỔNG QUAN VỀ GIẢI THUẬT VÀ CẤU TRÚC DỮ LIỆU</a:t>
            </a:r>
            <a:r>
              <a:rPr lang="en-US" b="1" dirty="0" smtClean="0"/>
              <a:t> (5)</a:t>
            </a:r>
          </a:p>
          <a:p>
            <a:r>
              <a:rPr lang="en-US" dirty="0" err="1" smtClean="0"/>
              <a:t>Chương</a:t>
            </a:r>
            <a:r>
              <a:rPr lang="en-US" dirty="0" smtClean="0"/>
              <a:t> 2: </a:t>
            </a:r>
            <a:r>
              <a:rPr lang="vi-VN" b="1" dirty="0"/>
              <a:t>TÌM KIẾM VÀ SẮP </a:t>
            </a:r>
            <a:r>
              <a:rPr lang="vi-VN" b="1" dirty="0" smtClean="0"/>
              <a:t>XẾP</a:t>
            </a:r>
            <a:r>
              <a:rPr lang="en-US" b="1" dirty="0" smtClean="0"/>
              <a:t> (12</a:t>
            </a:r>
            <a:r>
              <a:rPr lang="en-US" dirty="0" smtClean="0"/>
              <a:t>)</a:t>
            </a:r>
          </a:p>
          <a:p>
            <a:r>
              <a:rPr lang="en-US" dirty="0" smtClean="0">
                <a:solidFill>
                  <a:srgbClr val="FF0000"/>
                </a:solidFill>
                <a:effectLst>
                  <a:outerShdw blurRad="38100" dist="38100" dir="2700000" algn="tl">
                    <a:srgbClr val="000000">
                      <a:alpha val="43137"/>
                    </a:srgbClr>
                  </a:outerShdw>
                </a:effectLst>
              </a:rPr>
              <a:t>Chương 3: </a:t>
            </a:r>
            <a:r>
              <a:rPr lang="en-US" b="1" dirty="0" smtClean="0">
                <a:solidFill>
                  <a:srgbClr val="FF0000"/>
                </a:solidFill>
                <a:effectLst>
                  <a:outerShdw blurRad="38100" dist="38100" dir="2700000" algn="tl">
                    <a:srgbClr val="000000">
                      <a:alpha val="43137"/>
                    </a:srgbClr>
                  </a:outerShdw>
                </a:effectLst>
              </a:rPr>
              <a:t>CẤU TRÚC DỮ LIỆU ĐỘNG (12)</a:t>
            </a:r>
            <a:endParaRPr lang="en-US" dirty="0">
              <a:solidFill>
                <a:srgbClr val="FF0000"/>
              </a:solidFill>
              <a:effectLst>
                <a:outerShdw blurRad="38100" dist="38100" dir="2700000" algn="tl">
                  <a:srgbClr val="000000">
                    <a:alpha val="43137"/>
                  </a:srgbClr>
                </a:outerShdw>
              </a:effectLst>
            </a:endParaRPr>
          </a:p>
          <a:p>
            <a:r>
              <a:rPr lang="en-US" dirty="0" smtClean="0"/>
              <a:t>Chương 4: </a:t>
            </a:r>
            <a:r>
              <a:rPr lang="en-US" b="1" dirty="0"/>
              <a:t>HÀNG ĐỢI VÀ </a:t>
            </a:r>
            <a:r>
              <a:rPr lang="en-US" b="1" dirty="0" smtClean="0"/>
              <a:t>MẢNG BĂM (</a:t>
            </a:r>
            <a:r>
              <a:rPr lang="en-US" b="1" dirty="0"/>
              <a:t>6</a:t>
            </a:r>
            <a:r>
              <a:rPr lang="en-US" b="1" dirty="0" smtClean="0"/>
              <a:t>)</a:t>
            </a:r>
            <a:endParaRPr lang="en-US" dirty="0"/>
          </a:p>
          <a:p>
            <a:r>
              <a:rPr lang="en-US" dirty="0" smtClean="0"/>
              <a:t>Chương 5: </a:t>
            </a:r>
            <a:r>
              <a:rPr lang="en-US" b="1" dirty="0"/>
              <a:t>CÂY NHỊ </a:t>
            </a:r>
            <a:r>
              <a:rPr lang="en-US" b="1" dirty="0" smtClean="0"/>
              <a:t>PHÂN (10)</a:t>
            </a:r>
            <a:endParaRPr lang="en-US" dirty="0"/>
          </a:p>
        </p:txBody>
      </p:sp>
      <p:sp>
        <p:nvSpPr>
          <p:cNvPr id="4" name="Slide Number Placeholder 3"/>
          <p:cNvSpPr>
            <a:spLocks noGrp="1"/>
          </p:cNvSpPr>
          <p:nvPr>
            <p:ph type="sldNum" sz="quarter" idx="12"/>
          </p:nvPr>
        </p:nvSpPr>
        <p:spPr/>
        <p:txBody>
          <a:bodyPr/>
          <a:lstStyle/>
          <a:p>
            <a:fld id="{3A901CDF-9DA1-4D44-A22F-A8881224B900}" type="slidenum">
              <a:rPr lang="en-US" smtClean="0"/>
              <a:t>3</a:t>
            </a:fld>
            <a:endParaRPr lang="en-US"/>
          </a:p>
        </p:txBody>
      </p:sp>
    </p:spTree>
    <p:extLst>
      <p:ext uri="{BB962C8B-B14F-4D97-AF65-F5344CB8AC3E}">
        <p14:creationId xmlns:p14="http://schemas.microsoft.com/office/powerpoint/2010/main" val="381044697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457200" y="1600200"/>
            <a:ext cx="8229600" cy="4325112"/>
          </a:xfrm>
        </p:spPr>
        <p:txBody>
          <a:bodyPr>
            <a:noAutofit/>
          </a:bodyPr>
          <a:lstStyle/>
          <a:p>
            <a:pPr>
              <a:lnSpc>
                <a:spcPct val="85000"/>
              </a:lnSpc>
              <a:buFontTx/>
              <a:buNone/>
            </a:pPr>
            <a:r>
              <a:rPr lang="en-US" dirty="0">
                <a:solidFill>
                  <a:srgbClr val="0000FF"/>
                </a:solidFill>
              </a:rPr>
              <a:t>void</a:t>
            </a:r>
            <a:r>
              <a:rPr lang="en-US" dirty="0">
                <a:solidFill>
                  <a:srgbClr val="080808"/>
                </a:solidFill>
              </a:rPr>
              <a:t> </a:t>
            </a:r>
            <a:r>
              <a:rPr lang="en-US" dirty="0" err="1">
                <a:solidFill>
                  <a:srgbClr val="080808"/>
                </a:solidFill>
              </a:rPr>
              <a:t>AddHead</a:t>
            </a:r>
            <a:r>
              <a:rPr lang="en-US" dirty="0">
                <a:solidFill>
                  <a:srgbClr val="080808"/>
                </a:solidFill>
              </a:rPr>
              <a:t>(</a:t>
            </a:r>
            <a:r>
              <a:rPr lang="en-US" dirty="0">
                <a:solidFill>
                  <a:srgbClr val="0000FF"/>
                </a:solidFill>
              </a:rPr>
              <a:t>LIST</a:t>
            </a:r>
            <a:r>
              <a:rPr lang="en-US" dirty="0">
                <a:solidFill>
                  <a:srgbClr val="080808"/>
                </a:solidFill>
              </a:rPr>
              <a:t> &amp;l, </a:t>
            </a:r>
            <a:r>
              <a:rPr lang="en-US" dirty="0">
                <a:solidFill>
                  <a:srgbClr val="0000FF"/>
                </a:solidFill>
              </a:rPr>
              <a:t>Node</a:t>
            </a:r>
            <a:r>
              <a:rPr lang="en-US" dirty="0">
                <a:solidFill>
                  <a:srgbClr val="080808"/>
                </a:solidFill>
              </a:rPr>
              <a:t>* p)</a:t>
            </a:r>
          </a:p>
          <a:p>
            <a:pPr>
              <a:lnSpc>
                <a:spcPct val="85000"/>
              </a:lnSpc>
              <a:buFontTx/>
              <a:buNone/>
            </a:pPr>
            <a:r>
              <a:rPr lang="en-US" dirty="0">
                <a:solidFill>
                  <a:srgbClr val="080808"/>
                </a:solidFill>
              </a:rPr>
              <a:t>{</a:t>
            </a:r>
          </a:p>
          <a:p>
            <a:pPr>
              <a:lnSpc>
                <a:spcPct val="85000"/>
              </a:lnSpc>
              <a:buFontTx/>
              <a:buNone/>
            </a:pPr>
            <a:r>
              <a:rPr lang="en-US" dirty="0">
                <a:solidFill>
                  <a:srgbClr val="080808"/>
                </a:solidFill>
              </a:rPr>
              <a:t>		</a:t>
            </a:r>
            <a:r>
              <a:rPr lang="en-US" dirty="0">
                <a:solidFill>
                  <a:srgbClr val="0000FF"/>
                </a:solidFill>
              </a:rPr>
              <a:t>if</a:t>
            </a:r>
            <a:r>
              <a:rPr lang="en-US" dirty="0">
                <a:solidFill>
                  <a:srgbClr val="080808"/>
                </a:solidFill>
              </a:rPr>
              <a:t> (</a:t>
            </a:r>
            <a:r>
              <a:rPr lang="en-US" dirty="0" err="1">
                <a:solidFill>
                  <a:srgbClr val="080808"/>
                </a:solidFill>
              </a:rPr>
              <a:t>l.pHead</a:t>
            </a:r>
            <a:r>
              <a:rPr lang="en-US" dirty="0">
                <a:solidFill>
                  <a:srgbClr val="080808"/>
                </a:solidFill>
              </a:rPr>
              <a:t>==NULL) </a:t>
            </a:r>
          </a:p>
          <a:p>
            <a:pPr>
              <a:lnSpc>
                <a:spcPct val="85000"/>
              </a:lnSpc>
              <a:buFontTx/>
              <a:buNone/>
            </a:pPr>
            <a:r>
              <a:rPr lang="en-US" dirty="0">
                <a:solidFill>
                  <a:srgbClr val="080808"/>
                </a:solidFill>
              </a:rPr>
              <a:t>		{ </a:t>
            </a:r>
          </a:p>
          <a:p>
            <a:pPr>
              <a:lnSpc>
                <a:spcPct val="85000"/>
              </a:lnSpc>
              <a:buFontTx/>
              <a:buNone/>
            </a:pPr>
            <a:r>
              <a:rPr lang="en-US" dirty="0">
                <a:solidFill>
                  <a:srgbClr val="080808"/>
                </a:solidFill>
              </a:rPr>
              <a:t>			</a:t>
            </a:r>
            <a:r>
              <a:rPr lang="en-US" dirty="0" err="1">
                <a:solidFill>
                  <a:srgbClr val="080808"/>
                </a:solidFill>
              </a:rPr>
              <a:t>l.pHead</a:t>
            </a:r>
            <a:r>
              <a:rPr lang="en-US" dirty="0">
                <a:solidFill>
                  <a:srgbClr val="080808"/>
                </a:solidFill>
              </a:rPr>
              <a:t> = p; </a:t>
            </a:r>
          </a:p>
          <a:p>
            <a:pPr>
              <a:lnSpc>
                <a:spcPct val="85000"/>
              </a:lnSpc>
              <a:buFontTx/>
              <a:buNone/>
            </a:pPr>
            <a:r>
              <a:rPr lang="en-US" dirty="0">
                <a:solidFill>
                  <a:srgbClr val="080808"/>
                </a:solidFill>
              </a:rPr>
              <a:t>			</a:t>
            </a:r>
            <a:r>
              <a:rPr lang="en-US" dirty="0" err="1">
                <a:solidFill>
                  <a:srgbClr val="080808"/>
                </a:solidFill>
              </a:rPr>
              <a:t>l.pTail</a:t>
            </a:r>
            <a:r>
              <a:rPr lang="en-US" dirty="0">
                <a:solidFill>
                  <a:srgbClr val="080808"/>
                </a:solidFill>
              </a:rPr>
              <a:t> = </a:t>
            </a:r>
            <a:r>
              <a:rPr lang="en-US" dirty="0" err="1">
                <a:solidFill>
                  <a:srgbClr val="080808"/>
                </a:solidFill>
              </a:rPr>
              <a:t>l.pHead</a:t>
            </a:r>
            <a:r>
              <a:rPr lang="en-US" dirty="0">
                <a:solidFill>
                  <a:srgbClr val="080808"/>
                </a:solidFill>
              </a:rPr>
              <a:t>; </a:t>
            </a:r>
          </a:p>
          <a:p>
            <a:pPr>
              <a:lnSpc>
                <a:spcPct val="85000"/>
              </a:lnSpc>
              <a:buFontTx/>
              <a:buNone/>
            </a:pPr>
            <a:r>
              <a:rPr lang="en-US" dirty="0">
                <a:solidFill>
                  <a:srgbClr val="080808"/>
                </a:solidFill>
              </a:rPr>
              <a:t>		}</a:t>
            </a:r>
          </a:p>
          <a:p>
            <a:pPr>
              <a:lnSpc>
                <a:spcPct val="85000"/>
              </a:lnSpc>
              <a:buFontTx/>
              <a:buNone/>
            </a:pPr>
            <a:r>
              <a:rPr lang="en-US" dirty="0">
                <a:solidFill>
                  <a:srgbClr val="080808"/>
                </a:solidFill>
              </a:rPr>
              <a:t>		</a:t>
            </a:r>
            <a:r>
              <a:rPr lang="en-US" dirty="0">
                <a:solidFill>
                  <a:srgbClr val="0000FF"/>
                </a:solidFill>
              </a:rPr>
              <a:t>else</a:t>
            </a:r>
          </a:p>
          <a:p>
            <a:pPr>
              <a:lnSpc>
                <a:spcPct val="85000"/>
              </a:lnSpc>
              <a:buFontTx/>
              <a:buNone/>
            </a:pPr>
            <a:r>
              <a:rPr lang="en-US" dirty="0">
                <a:solidFill>
                  <a:srgbClr val="080808"/>
                </a:solidFill>
              </a:rPr>
              <a:t>		{ </a:t>
            </a:r>
          </a:p>
          <a:p>
            <a:pPr>
              <a:lnSpc>
                <a:spcPct val="85000"/>
              </a:lnSpc>
              <a:buFontTx/>
              <a:buNone/>
            </a:pPr>
            <a:r>
              <a:rPr lang="en-US" dirty="0">
                <a:solidFill>
                  <a:srgbClr val="080808"/>
                </a:solidFill>
              </a:rPr>
              <a:t>			p-&gt;</a:t>
            </a:r>
            <a:r>
              <a:rPr lang="en-US" dirty="0" err="1">
                <a:solidFill>
                  <a:srgbClr val="080808"/>
                </a:solidFill>
              </a:rPr>
              <a:t>pNext</a:t>
            </a:r>
            <a:r>
              <a:rPr lang="en-US" dirty="0">
                <a:solidFill>
                  <a:srgbClr val="080808"/>
                </a:solidFill>
              </a:rPr>
              <a:t> = </a:t>
            </a:r>
            <a:r>
              <a:rPr lang="en-US" dirty="0" err="1">
                <a:solidFill>
                  <a:srgbClr val="080808"/>
                </a:solidFill>
              </a:rPr>
              <a:t>l.pHead</a:t>
            </a:r>
            <a:r>
              <a:rPr lang="en-US" dirty="0">
                <a:solidFill>
                  <a:srgbClr val="080808"/>
                </a:solidFill>
              </a:rPr>
              <a:t>;</a:t>
            </a:r>
          </a:p>
          <a:p>
            <a:pPr>
              <a:lnSpc>
                <a:spcPct val="85000"/>
              </a:lnSpc>
              <a:buFontTx/>
              <a:buNone/>
            </a:pPr>
            <a:r>
              <a:rPr lang="en-US" dirty="0">
                <a:solidFill>
                  <a:srgbClr val="080808"/>
                </a:solidFill>
              </a:rPr>
              <a:t>  			</a:t>
            </a:r>
            <a:r>
              <a:rPr lang="en-US" dirty="0" err="1">
                <a:solidFill>
                  <a:srgbClr val="080808"/>
                </a:solidFill>
              </a:rPr>
              <a:t>l.pHead</a:t>
            </a:r>
            <a:r>
              <a:rPr lang="en-US" dirty="0">
                <a:solidFill>
                  <a:srgbClr val="080808"/>
                </a:solidFill>
              </a:rPr>
              <a:t> = p; 	</a:t>
            </a:r>
          </a:p>
          <a:p>
            <a:pPr>
              <a:lnSpc>
                <a:spcPct val="85000"/>
              </a:lnSpc>
              <a:buFontTx/>
              <a:buNone/>
            </a:pPr>
            <a:r>
              <a:rPr lang="en-US" dirty="0">
                <a:solidFill>
                  <a:srgbClr val="080808"/>
                </a:solidFill>
              </a:rPr>
              <a:t>		}</a:t>
            </a:r>
          </a:p>
          <a:p>
            <a:pPr>
              <a:lnSpc>
                <a:spcPct val="85000"/>
              </a:lnSpc>
              <a:buFontTx/>
              <a:buNone/>
            </a:pPr>
            <a:r>
              <a:rPr lang="en-US" dirty="0">
                <a:solidFill>
                  <a:srgbClr val="080808"/>
                </a:solidFill>
              </a:rPr>
              <a:t>}</a:t>
            </a:r>
            <a:endParaRPr lang="en-US" dirty="0"/>
          </a:p>
        </p:txBody>
      </p:sp>
      <p:sp>
        <p:nvSpPr>
          <p:cNvPr id="2" name="Title 1"/>
          <p:cNvSpPr>
            <a:spLocks noGrp="1"/>
          </p:cNvSpPr>
          <p:nvPr>
            <p:ph type="title"/>
          </p:nvPr>
        </p:nvSpPr>
        <p:spPr>
          <a:xfrm>
            <a:off x="457200" y="457200"/>
            <a:ext cx="8229600" cy="1066800"/>
          </a:xfrm>
        </p:spPr>
        <p:txBody>
          <a:bodyPr>
            <a:normAutofit/>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30</a:t>
            </a:fld>
            <a:endParaRPr lang="en-US"/>
          </a:p>
        </p:txBody>
      </p:sp>
    </p:spTree>
    <p:extLst>
      <p:ext uri="{BB962C8B-B14F-4D97-AF65-F5344CB8AC3E}">
        <p14:creationId xmlns:p14="http://schemas.microsoft.com/office/powerpoint/2010/main" val="347859433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457200" y="1600200"/>
            <a:ext cx="8229600" cy="4325112"/>
          </a:xfrm>
        </p:spPr>
        <p:txBody>
          <a:bodyPr>
            <a:noAutofit/>
          </a:bodyPr>
          <a:lstStyle/>
          <a:p>
            <a:pPr>
              <a:lnSpc>
                <a:spcPct val="120000"/>
              </a:lnSpc>
              <a:buFont typeface="Wingdings" pitchFamily="2" charset="2"/>
              <a:buChar char="Ø"/>
            </a:pPr>
            <a:r>
              <a:rPr lang="en-US" sz="3200" dirty="0"/>
              <a:t>Ta </a:t>
            </a:r>
            <a:r>
              <a:rPr lang="en-US" sz="3200" dirty="0" err="1"/>
              <a:t>cần</a:t>
            </a:r>
            <a:r>
              <a:rPr lang="en-US" sz="3200" dirty="0"/>
              <a:t> </a:t>
            </a:r>
            <a:r>
              <a:rPr lang="en-US" sz="3200" dirty="0" err="1"/>
              <a:t>thêm</a:t>
            </a:r>
            <a:r>
              <a:rPr lang="en-US" sz="3200" dirty="0"/>
              <a:t> </a:t>
            </a:r>
            <a:r>
              <a:rPr lang="en-US" sz="3200" dirty="0" err="1"/>
              <a:t>nút</a:t>
            </a:r>
            <a:r>
              <a:rPr lang="en-US" sz="3200" dirty="0"/>
              <a:t> p </a:t>
            </a:r>
            <a:r>
              <a:rPr lang="en-US" sz="3200" dirty="0" err="1"/>
              <a:t>vào</a:t>
            </a:r>
            <a:r>
              <a:rPr lang="en-US" sz="3200" dirty="0"/>
              <a:t> </a:t>
            </a:r>
            <a:r>
              <a:rPr lang="en-US" sz="3200" dirty="0" err="1"/>
              <a:t>cuối</a:t>
            </a:r>
            <a:r>
              <a:rPr lang="en-US" sz="3200" dirty="0"/>
              <a:t> list </a:t>
            </a:r>
            <a:r>
              <a:rPr lang="en-US" sz="3200" dirty="0" err="1"/>
              <a:t>đơn</a:t>
            </a:r>
            <a:endParaRPr lang="en-US" sz="3200" dirty="0"/>
          </a:p>
          <a:p>
            <a:pPr>
              <a:lnSpc>
                <a:spcPct val="120000"/>
              </a:lnSpc>
              <a:buFontTx/>
              <a:buNone/>
            </a:pPr>
            <a:r>
              <a:rPr lang="en-US" sz="3200" b="1" dirty="0"/>
              <a:t>	</a:t>
            </a:r>
            <a:r>
              <a:rPr lang="en-US" sz="3200" b="1" u="sng" dirty="0" err="1"/>
              <a:t>Bắt</a:t>
            </a:r>
            <a:r>
              <a:rPr lang="en-US" sz="3200" b="1" u="sng" dirty="0"/>
              <a:t> </a:t>
            </a:r>
            <a:r>
              <a:rPr lang="en-US" sz="3200" b="1" u="sng" dirty="0" err="1"/>
              <a:t>đầu</a:t>
            </a:r>
            <a:r>
              <a:rPr lang="en-US" sz="3200" dirty="0"/>
              <a:t>: </a:t>
            </a:r>
          </a:p>
          <a:p>
            <a:pPr>
              <a:lnSpc>
                <a:spcPct val="120000"/>
              </a:lnSpc>
              <a:buFontTx/>
              <a:buNone/>
            </a:pPr>
            <a:r>
              <a:rPr lang="en-US" sz="3200" dirty="0"/>
              <a:t>		</a:t>
            </a:r>
            <a:r>
              <a:rPr lang="en-US" sz="3200" dirty="0" err="1"/>
              <a:t>Nếu</a:t>
            </a:r>
            <a:r>
              <a:rPr lang="en-US" sz="3200" dirty="0"/>
              <a:t> List </a:t>
            </a:r>
            <a:r>
              <a:rPr lang="en-US" sz="3200" dirty="0" err="1"/>
              <a:t>rỗng</a:t>
            </a:r>
            <a:r>
              <a:rPr lang="en-US" sz="3200" dirty="0"/>
              <a:t> </a:t>
            </a:r>
            <a:r>
              <a:rPr lang="en-US" sz="3200" dirty="0" err="1"/>
              <a:t>thì</a:t>
            </a:r>
            <a:endParaRPr lang="en-US" sz="3200" dirty="0"/>
          </a:p>
          <a:p>
            <a:pPr>
              <a:lnSpc>
                <a:spcPct val="120000"/>
              </a:lnSpc>
              <a:buFontTx/>
              <a:buNone/>
            </a:pPr>
            <a:r>
              <a:rPr lang="en-US" sz="3200" dirty="0"/>
              <a:t>			+ </a:t>
            </a:r>
            <a:r>
              <a:rPr lang="en-US" sz="3200" dirty="0" err="1"/>
              <a:t>pHead</a:t>
            </a:r>
            <a:r>
              <a:rPr lang="en-US" sz="3200" dirty="0"/>
              <a:t> = p;</a:t>
            </a:r>
          </a:p>
          <a:p>
            <a:pPr>
              <a:lnSpc>
                <a:spcPct val="120000"/>
              </a:lnSpc>
              <a:buFontTx/>
              <a:buNone/>
            </a:pPr>
            <a:r>
              <a:rPr lang="en-US" sz="3200" dirty="0"/>
              <a:t>			+ </a:t>
            </a:r>
            <a:r>
              <a:rPr lang="en-US" sz="3200" dirty="0" err="1"/>
              <a:t>pTail</a:t>
            </a:r>
            <a:r>
              <a:rPr lang="en-US" sz="3200" dirty="0"/>
              <a:t> = </a:t>
            </a:r>
            <a:r>
              <a:rPr lang="en-US" sz="3200" dirty="0" err="1"/>
              <a:t>pHead</a:t>
            </a:r>
            <a:r>
              <a:rPr lang="en-US" sz="3200" dirty="0"/>
              <a:t>;</a:t>
            </a:r>
          </a:p>
          <a:p>
            <a:pPr>
              <a:lnSpc>
                <a:spcPct val="120000"/>
              </a:lnSpc>
              <a:buFontTx/>
              <a:buNone/>
            </a:pPr>
            <a:r>
              <a:rPr lang="en-US" sz="3200" dirty="0"/>
              <a:t>		</a:t>
            </a:r>
            <a:r>
              <a:rPr lang="en-US" sz="3200" dirty="0" err="1"/>
              <a:t>Ngược</a:t>
            </a:r>
            <a:r>
              <a:rPr lang="en-US" sz="3200" dirty="0"/>
              <a:t> </a:t>
            </a:r>
            <a:r>
              <a:rPr lang="en-US" sz="3200" dirty="0" err="1"/>
              <a:t>lại</a:t>
            </a:r>
            <a:r>
              <a:rPr lang="en-US" sz="3200" dirty="0"/>
              <a:t> </a:t>
            </a:r>
          </a:p>
          <a:p>
            <a:pPr>
              <a:lnSpc>
                <a:spcPct val="120000"/>
              </a:lnSpc>
              <a:buFontTx/>
              <a:buNone/>
            </a:pPr>
            <a:r>
              <a:rPr lang="en-US" sz="3200" dirty="0"/>
              <a:t>			+ </a:t>
            </a:r>
            <a:r>
              <a:rPr lang="en-US" sz="3200" dirty="0" err="1"/>
              <a:t>pTail</a:t>
            </a:r>
            <a:r>
              <a:rPr lang="en-US" sz="3200" dirty="0"/>
              <a:t>-&gt;</a:t>
            </a:r>
            <a:r>
              <a:rPr lang="en-US" sz="3200" dirty="0" err="1"/>
              <a:t>pNext</a:t>
            </a:r>
            <a:r>
              <a:rPr lang="en-US" sz="3200" dirty="0"/>
              <a:t>=p;</a:t>
            </a:r>
          </a:p>
          <a:p>
            <a:pPr>
              <a:lnSpc>
                <a:spcPct val="120000"/>
              </a:lnSpc>
              <a:buFontTx/>
              <a:buNone/>
            </a:pPr>
            <a:r>
              <a:rPr lang="en-US" sz="3200" dirty="0"/>
              <a:t>			+ </a:t>
            </a:r>
            <a:r>
              <a:rPr lang="en-US" sz="3200" dirty="0" err="1"/>
              <a:t>pTail</a:t>
            </a:r>
            <a:r>
              <a:rPr lang="en-US" sz="3200" dirty="0"/>
              <a:t>=p</a:t>
            </a:r>
          </a:p>
        </p:txBody>
      </p:sp>
      <p:sp>
        <p:nvSpPr>
          <p:cNvPr id="2" name="Title 1"/>
          <p:cNvSpPr>
            <a:spLocks noGrp="1"/>
          </p:cNvSpPr>
          <p:nvPr>
            <p:ph type="title"/>
          </p:nvPr>
        </p:nvSpPr>
        <p:spPr/>
        <p:txBody>
          <a:bodyPr>
            <a:normAutofit/>
          </a:bodyPr>
          <a:lstStyle/>
          <a:p>
            <a:r>
              <a:rPr lang="en-US" dirty="0" err="1" smtClean="0">
                <a:solidFill>
                  <a:srgbClr val="FF0000"/>
                </a:solidFill>
              </a:rPr>
              <a:t>Thêm</a:t>
            </a:r>
            <a:r>
              <a:rPr lang="en-US" dirty="0" smtClean="0">
                <a:solidFill>
                  <a:srgbClr val="FF0000"/>
                </a:solidFill>
              </a:rPr>
              <a:t> 1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cuối</a:t>
            </a:r>
            <a:r>
              <a:rPr lang="en-US" dirty="0" smtClean="0">
                <a:solidFill>
                  <a:srgbClr val="FF0000"/>
                </a:solidFill>
              </a:rPr>
              <a:t> DSLK </a:t>
            </a:r>
            <a:r>
              <a:rPr lang="en-US" dirty="0" err="1" smtClean="0">
                <a:solidFill>
                  <a:srgbClr val="FF0000"/>
                </a:solidFill>
              </a:rPr>
              <a:t>đơn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31</a:t>
            </a:fld>
            <a:endParaRPr lang="en-US"/>
          </a:p>
        </p:txBody>
      </p:sp>
    </p:spTree>
    <p:extLst>
      <p:ext uri="{BB962C8B-B14F-4D97-AF65-F5344CB8AC3E}">
        <p14:creationId xmlns:p14="http://schemas.microsoft.com/office/powerpoint/2010/main" val="35607001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Text Box 4"/>
          <p:cNvSpPr txBox="1">
            <a:spLocks noChangeArrowheads="1"/>
          </p:cNvSpPr>
          <p:nvPr/>
        </p:nvSpPr>
        <p:spPr bwMode="auto">
          <a:xfrm>
            <a:off x="3985846" y="2330451"/>
            <a:ext cx="1043354"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3200" b="1" dirty="0" smtClean="0">
                <a:latin typeface="VNI-Helve" pitchFamily="2" charset="0"/>
              </a:rPr>
              <a:t>5</a:t>
            </a:r>
            <a:endParaRPr lang="en-US" sz="3200" b="1" dirty="0">
              <a:latin typeface="VNI-Helve" pitchFamily="2" charset="0"/>
            </a:endParaRPr>
          </a:p>
        </p:txBody>
      </p:sp>
      <p:sp>
        <p:nvSpPr>
          <p:cNvPr id="267270" name="Text Box 6"/>
          <p:cNvSpPr txBox="1">
            <a:spLocks noChangeArrowheads="1"/>
          </p:cNvSpPr>
          <p:nvPr/>
        </p:nvSpPr>
        <p:spPr bwMode="auto">
          <a:xfrm>
            <a:off x="1119554" y="2335213"/>
            <a:ext cx="1090246" cy="58477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3200" b="1" dirty="0" smtClean="0">
                <a:latin typeface="VNI-Helve" pitchFamily="2" charset="0"/>
              </a:rPr>
              <a:t>4  </a:t>
            </a:r>
            <a:r>
              <a:rPr lang="en-US" sz="2800" b="1" dirty="0" smtClean="0">
                <a:latin typeface="VNI-Helve" pitchFamily="2" charset="0"/>
              </a:rPr>
              <a:t>4f</a:t>
            </a:r>
            <a:endParaRPr lang="en-US" sz="2800" b="1" dirty="0">
              <a:latin typeface="VNI-Helve" pitchFamily="2" charset="0"/>
            </a:endParaRPr>
          </a:p>
        </p:txBody>
      </p:sp>
      <p:sp>
        <p:nvSpPr>
          <p:cNvPr id="267271" name="Text Box 7"/>
          <p:cNvSpPr txBox="1">
            <a:spLocks noChangeArrowheads="1"/>
          </p:cNvSpPr>
          <p:nvPr/>
        </p:nvSpPr>
        <p:spPr bwMode="auto">
          <a:xfrm>
            <a:off x="2560028" y="2349501"/>
            <a:ext cx="980342"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 </a:t>
            </a:r>
            <a:r>
              <a:rPr lang="en-US" sz="2800" b="1">
                <a:latin typeface="VNI-Helve" pitchFamily="2" charset="0"/>
              </a:rPr>
              <a:t>5f</a:t>
            </a:r>
          </a:p>
        </p:txBody>
      </p:sp>
      <p:cxnSp>
        <p:nvCxnSpPr>
          <p:cNvPr id="267272" name="AutoShape 8"/>
          <p:cNvCxnSpPr>
            <a:cxnSpLocks noChangeShapeType="1"/>
          </p:cNvCxnSpPr>
          <p:nvPr/>
        </p:nvCxnSpPr>
        <p:spPr bwMode="auto">
          <a:xfrm rot="5400000">
            <a:off x="5482249" y="1669929"/>
            <a:ext cx="603250" cy="1330569"/>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273" name="Line 9"/>
          <p:cNvSpPr>
            <a:spLocks noChangeShapeType="1"/>
          </p:cNvSpPr>
          <p:nvPr/>
        </p:nvSpPr>
        <p:spPr bwMode="auto">
          <a:xfrm flipV="1">
            <a:off x="716574" y="2620964"/>
            <a:ext cx="420565" cy="1587"/>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7274" name="Line 10"/>
          <p:cNvSpPr>
            <a:spLocks noChangeShapeType="1"/>
          </p:cNvSpPr>
          <p:nvPr/>
        </p:nvSpPr>
        <p:spPr bwMode="auto">
          <a:xfrm>
            <a:off x="2095500" y="2636838"/>
            <a:ext cx="492369"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7275" name="Line 11"/>
          <p:cNvSpPr>
            <a:spLocks noChangeShapeType="1"/>
          </p:cNvSpPr>
          <p:nvPr/>
        </p:nvSpPr>
        <p:spPr bwMode="auto">
          <a:xfrm>
            <a:off x="3556489" y="2636838"/>
            <a:ext cx="531934"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7276" name="Text Box 12"/>
          <p:cNvSpPr txBox="1">
            <a:spLocks noChangeArrowheads="1"/>
          </p:cNvSpPr>
          <p:nvPr/>
        </p:nvSpPr>
        <p:spPr bwMode="auto">
          <a:xfrm>
            <a:off x="5981700" y="1531939"/>
            <a:ext cx="1197220" cy="528637"/>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pTail</a:t>
            </a:r>
          </a:p>
        </p:txBody>
      </p:sp>
      <p:sp>
        <p:nvSpPr>
          <p:cNvPr id="267278" name="Text Box 14"/>
          <p:cNvSpPr txBox="1">
            <a:spLocks noChangeArrowheads="1"/>
          </p:cNvSpPr>
          <p:nvPr/>
        </p:nvSpPr>
        <p:spPr bwMode="auto">
          <a:xfrm>
            <a:off x="964224" y="1916113"/>
            <a:ext cx="6169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3f</a:t>
            </a:r>
          </a:p>
        </p:txBody>
      </p:sp>
      <p:sp>
        <p:nvSpPr>
          <p:cNvPr id="267279" name="Text Box 15"/>
          <p:cNvSpPr txBox="1">
            <a:spLocks noChangeArrowheads="1"/>
          </p:cNvSpPr>
          <p:nvPr/>
        </p:nvSpPr>
        <p:spPr bwMode="auto">
          <a:xfrm>
            <a:off x="2492619" y="1844676"/>
            <a:ext cx="5575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4f</a:t>
            </a:r>
          </a:p>
        </p:txBody>
      </p:sp>
      <p:sp>
        <p:nvSpPr>
          <p:cNvPr id="267280" name="Text Box 16"/>
          <p:cNvSpPr txBox="1">
            <a:spLocks noChangeArrowheads="1"/>
          </p:cNvSpPr>
          <p:nvPr/>
        </p:nvSpPr>
        <p:spPr bwMode="auto">
          <a:xfrm>
            <a:off x="4021015" y="1844676"/>
            <a:ext cx="6843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5f</a:t>
            </a:r>
          </a:p>
        </p:txBody>
      </p:sp>
      <p:cxnSp>
        <p:nvCxnSpPr>
          <p:cNvPr id="267281" name="AutoShape 17"/>
          <p:cNvCxnSpPr>
            <a:cxnSpLocks noChangeShapeType="1"/>
            <a:endCxn id="267284" idx="3"/>
          </p:cNvCxnSpPr>
          <p:nvPr/>
        </p:nvCxnSpPr>
        <p:spPr bwMode="auto">
          <a:xfrm rot="5400000">
            <a:off x="5827957" y="2999765"/>
            <a:ext cx="2168525" cy="290146"/>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282" name="AutoShape 18"/>
          <p:cNvCxnSpPr>
            <a:cxnSpLocks noChangeShapeType="1"/>
          </p:cNvCxnSpPr>
          <p:nvPr/>
        </p:nvCxnSpPr>
        <p:spPr bwMode="auto">
          <a:xfrm>
            <a:off x="5118589" y="2781301"/>
            <a:ext cx="668215" cy="1458913"/>
          </a:xfrm>
          <a:prstGeom prst="bentConnector3">
            <a:avLst>
              <a:gd name="adj1" fmla="val 50000"/>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7287" name="AutoShape 23"/>
          <p:cNvCxnSpPr>
            <a:cxnSpLocks noChangeShapeType="1"/>
          </p:cNvCxnSpPr>
          <p:nvPr/>
        </p:nvCxnSpPr>
        <p:spPr bwMode="auto">
          <a:xfrm rot="5400000">
            <a:off x="5476387" y="1669929"/>
            <a:ext cx="603250" cy="1330569"/>
          </a:xfrm>
          <a:prstGeom prst="bentConnector2">
            <a:avLst/>
          </a:prstGeom>
          <a:noFill/>
          <a:ln w="76200" cap="rnd">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7290" name="Line 26"/>
          <p:cNvSpPr>
            <a:spLocks noChangeShapeType="1"/>
          </p:cNvSpPr>
          <p:nvPr/>
        </p:nvSpPr>
        <p:spPr bwMode="auto">
          <a:xfrm>
            <a:off x="1581150"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1" name="Line 27"/>
          <p:cNvSpPr>
            <a:spLocks noChangeShapeType="1"/>
          </p:cNvSpPr>
          <p:nvPr/>
        </p:nvSpPr>
        <p:spPr bwMode="auto">
          <a:xfrm>
            <a:off x="2990850"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292" name="Line 28"/>
          <p:cNvSpPr>
            <a:spLocks noChangeShapeType="1"/>
          </p:cNvSpPr>
          <p:nvPr/>
        </p:nvSpPr>
        <p:spPr bwMode="auto">
          <a:xfrm>
            <a:off x="4495800"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67296" name="Group 32"/>
          <p:cNvGrpSpPr>
            <a:grpSpLocks/>
          </p:cNvGrpSpPr>
          <p:nvPr/>
        </p:nvGrpSpPr>
        <p:grpSpPr bwMode="auto">
          <a:xfrm>
            <a:off x="5716466" y="3357563"/>
            <a:ext cx="1050680" cy="1673225"/>
            <a:chOff x="3901" y="2115"/>
            <a:chExt cx="717" cy="1054"/>
          </a:xfrm>
        </p:grpSpPr>
        <p:grpSp>
          <p:nvGrpSpPr>
            <p:cNvPr id="267283" name="Group 19"/>
            <p:cNvGrpSpPr>
              <a:grpSpLocks/>
            </p:cNvGrpSpPr>
            <p:nvPr/>
          </p:nvGrpSpPr>
          <p:grpSpPr bwMode="auto">
            <a:xfrm>
              <a:off x="3901" y="2115"/>
              <a:ext cx="717" cy="1054"/>
              <a:chOff x="1167" y="1752"/>
              <a:chExt cx="717" cy="1054"/>
            </a:xfrm>
          </p:grpSpPr>
          <p:sp>
            <p:nvSpPr>
              <p:cNvPr id="267284" name="Text Box 20"/>
              <p:cNvSpPr txBox="1">
                <a:spLocks noChangeArrowheads="1"/>
              </p:cNvSpPr>
              <p:nvPr/>
            </p:nvSpPr>
            <p:spPr bwMode="auto">
              <a:xfrm>
                <a:off x="1215" y="2115"/>
                <a:ext cx="669"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 </a:t>
                </a:r>
                <a:r>
                  <a:rPr lang="en-US" sz="2800" b="1">
                    <a:latin typeface="VNI-Helve" pitchFamily="2" charset="0"/>
                  </a:rPr>
                  <a:t>N</a:t>
                </a:r>
                <a:r>
                  <a:rPr lang="en-US" sz="3200" b="1">
                    <a:latin typeface="VNI-Helve" pitchFamily="2" charset="0"/>
                  </a:rPr>
                  <a:t>           </a:t>
                </a:r>
              </a:p>
            </p:txBody>
          </p:sp>
          <p:sp>
            <p:nvSpPr>
              <p:cNvPr id="267285" name="Text Box 21"/>
              <p:cNvSpPr txBox="1">
                <a:spLocks noChangeArrowheads="1"/>
              </p:cNvSpPr>
              <p:nvPr/>
            </p:nvSpPr>
            <p:spPr bwMode="auto">
              <a:xfrm>
                <a:off x="1170" y="1752"/>
                <a:ext cx="58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9f</a:t>
                </a:r>
              </a:p>
            </p:txBody>
          </p:sp>
          <p:sp>
            <p:nvSpPr>
              <p:cNvPr id="267286" name="Text Box 22"/>
              <p:cNvSpPr txBox="1">
                <a:spLocks noChangeArrowheads="1"/>
              </p:cNvSpPr>
              <p:nvPr/>
            </p:nvSpPr>
            <p:spPr bwMode="auto">
              <a:xfrm>
                <a:off x="1167" y="2518"/>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P</a:t>
                </a:r>
              </a:p>
            </p:txBody>
          </p:sp>
        </p:grpSp>
        <p:sp>
          <p:nvSpPr>
            <p:cNvPr id="267293" name="Line 29"/>
            <p:cNvSpPr>
              <a:spLocks noChangeShapeType="1"/>
            </p:cNvSpPr>
            <p:nvPr/>
          </p:nvSpPr>
          <p:spPr bwMode="auto">
            <a:xfrm>
              <a:off x="4285"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7294" name="Text Box 30"/>
          <p:cNvSpPr txBox="1">
            <a:spLocks noChangeArrowheads="1"/>
          </p:cNvSpPr>
          <p:nvPr/>
        </p:nvSpPr>
        <p:spPr bwMode="auto">
          <a:xfrm>
            <a:off x="4572000" y="2420938"/>
            <a:ext cx="46452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dirty="0"/>
              <a:t>N</a:t>
            </a:r>
          </a:p>
        </p:txBody>
      </p:sp>
      <p:sp>
        <p:nvSpPr>
          <p:cNvPr id="267295" name="Text Box 31"/>
          <p:cNvSpPr txBox="1">
            <a:spLocks noChangeArrowheads="1"/>
          </p:cNvSpPr>
          <p:nvPr/>
        </p:nvSpPr>
        <p:spPr bwMode="auto">
          <a:xfrm>
            <a:off x="4495800" y="2324254"/>
            <a:ext cx="7473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9f</a:t>
            </a:r>
          </a:p>
        </p:txBody>
      </p:sp>
      <p:sp>
        <p:nvSpPr>
          <p:cNvPr id="267297" name="Text Box 33"/>
          <p:cNvSpPr txBox="1">
            <a:spLocks noChangeArrowheads="1"/>
          </p:cNvSpPr>
          <p:nvPr/>
        </p:nvSpPr>
        <p:spPr bwMode="auto">
          <a:xfrm>
            <a:off x="2600133" y="3500439"/>
            <a:ext cx="2269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err="1"/>
              <a:t>pTail</a:t>
            </a:r>
            <a:r>
              <a:rPr lang="en-US" sz="2000" dirty="0"/>
              <a:t>-&gt;</a:t>
            </a:r>
            <a:r>
              <a:rPr lang="en-US" sz="2000" dirty="0" err="1" smtClean="0"/>
              <a:t>pNext</a:t>
            </a:r>
            <a:r>
              <a:rPr lang="en-US" sz="2000" dirty="0" smtClean="0"/>
              <a:t>=P</a:t>
            </a:r>
            <a:endParaRPr lang="en-US" sz="2000" dirty="0"/>
          </a:p>
        </p:txBody>
      </p:sp>
      <p:sp>
        <p:nvSpPr>
          <p:cNvPr id="267298" name="Text Box 34"/>
          <p:cNvSpPr txBox="1">
            <a:spLocks noChangeArrowheads="1"/>
          </p:cNvSpPr>
          <p:nvPr/>
        </p:nvSpPr>
        <p:spPr bwMode="auto">
          <a:xfrm>
            <a:off x="7429500" y="2924176"/>
            <a:ext cx="113127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err="1"/>
              <a:t>pTail</a:t>
            </a:r>
            <a:r>
              <a:rPr lang="en-US" sz="2000" dirty="0"/>
              <a:t>=P</a:t>
            </a:r>
          </a:p>
        </p:txBody>
      </p:sp>
      <p:sp>
        <p:nvSpPr>
          <p:cNvPr id="2" name="Title 1"/>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32</a:t>
            </a:fld>
            <a:endParaRPr lang="en-US"/>
          </a:p>
        </p:txBody>
      </p:sp>
    </p:spTree>
    <p:extLst>
      <p:ext uri="{BB962C8B-B14F-4D97-AF65-F5344CB8AC3E}">
        <p14:creationId xmlns:p14="http://schemas.microsoft.com/office/powerpoint/2010/main" val="32312388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7296"/>
                                        </p:tgtEl>
                                        <p:attrNameLst>
                                          <p:attrName>style.visibility</p:attrName>
                                        </p:attrNameLst>
                                      </p:cBhvr>
                                      <p:to>
                                        <p:strVal val="visible"/>
                                      </p:to>
                                    </p:set>
                                    <p:animEffect transition="in" filter="blinds(horizontal)">
                                      <p:cBhvr>
                                        <p:cTn id="7" dur="500"/>
                                        <p:tgtEl>
                                          <p:spTgt spid="267296"/>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67282"/>
                                        </p:tgtEl>
                                        <p:attrNameLst>
                                          <p:attrName>style.visibility</p:attrName>
                                        </p:attrNameLst>
                                      </p:cBhvr>
                                      <p:to>
                                        <p:strVal val="visible"/>
                                      </p:to>
                                    </p:set>
                                    <p:animEffect transition="in" filter="diamond(in)">
                                      <p:cBhvr>
                                        <p:cTn id="12" dur="2000"/>
                                        <p:tgtEl>
                                          <p:spTgt spid="2672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7297"/>
                                        </p:tgtEl>
                                        <p:attrNameLst>
                                          <p:attrName>style.visibility</p:attrName>
                                        </p:attrNameLst>
                                      </p:cBhvr>
                                      <p:to>
                                        <p:strVal val="visible"/>
                                      </p:to>
                                    </p:set>
                                    <p:animEffect transition="in" filter="blinds(horizontal)">
                                      <p:cBhvr>
                                        <p:cTn id="17" dur="500"/>
                                        <p:tgtEl>
                                          <p:spTgt spid="2672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267294"/>
                                        </p:tgtEl>
                                      </p:cBhvr>
                                    </p:animEffect>
                                    <p:set>
                                      <p:cBhvr>
                                        <p:cTn id="22" dur="1" fill="hold">
                                          <p:stCondLst>
                                            <p:cond delay="499"/>
                                          </p:stCondLst>
                                        </p:cTn>
                                        <p:tgtEl>
                                          <p:spTgt spid="26729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7295"/>
                                        </p:tgtEl>
                                        <p:attrNameLst>
                                          <p:attrName>style.visibility</p:attrName>
                                        </p:attrNameLst>
                                      </p:cBhvr>
                                      <p:to>
                                        <p:strVal val="visible"/>
                                      </p:to>
                                    </p:set>
                                    <p:animEffect transition="in" filter="blinds(horizontal)">
                                      <p:cBhvr>
                                        <p:cTn id="27" dur="500"/>
                                        <p:tgtEl>
                                          <p:spTgt spid="267295"/>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267281"/>
                                        </p:tgtEl>
                                        <p:attrNameLst>
                                          <p:attrName>style.visibility</p:attrName>
                                        </p:attrNameLst>
                                      </p:cBhvr>
                                      <p:to>
                                        <p:strVal val="visible"/>
                                      </p:to>
                                    </p:set>
                                    <p:animEffect transition="in" filter="diamond(in)">
                                      <p:cBhvr>
                                        <p:cTn id="32" dur="2000"/>
                                        <p:tgtEl>
                                          <p:spTgt spid="2672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7298"/>
                                        </p:tgtEl>
                                        <p:attrNameLst>
                                          <p:attrName>style.visibility</p:attrName>
                                        </p:attrNameLst>
                                      </p:cBhvr>
                                      <p:to>
                                        <p:strVal val="visible"/>
                                      </p:to>
                                    </p:set>
                                    <p:animEffect transition="in" filter="blinds(horizontal)">
                                      <p:cBhvr>
                                        <p:cTn id="37" dur="500"/>
                                        <p:tgtEl>
                                          <p:spTgt spid="26729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7287"/>
                                        </p:tgtEl>
                                        <p:attrNameLst>
                                          <p:attrName>style.visibility</p:attrName>
                                        </p:attrNameLst>
                                      </p:cBhvr>
                                      <p:to>
                                        <p:strVal val="visible"/>
                                      </p:to>
                                    </p:set>
                                    <p:animEffect transition="in" filter="blinds(horizontal)">
                                      <p:cBhvr>
                                        <p:cTn id="42" dur="500"/>
                                        <p:tgtEl>
                                          <p:spTgt spid="26728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67272"/>
                                        </p:tgtEl>
                                      </p:cBhvr>
                                    </p:animEffect>
                                    <p:set>
                                      <p:cBhvr>
                                        <p:cTn id="47" dur="1" fill="hold">
                                          <p:stCondLst>
                                            <p:cond delay="499"/>
                                          </p:stCondLst>
                                        </p:cTn>
                                        <p:tgtEl>
                                          <p:spTgt spid="2672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94" grpId="0"/>
      <p:bldP spid="267295" grpId="0"/>
      <p:bldP spid="267297" grpId="0"/>
      <p:bldP spid="2672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915866" y="1524000"/>
            <a:ext cx="7976088" cy="5949950"/>
          </a:xfrm>
        </p:spPr>
        <p:txBody>
          <a:bodyPr/>
          <a:lstStyle/>
          <a:p>
            <a:pPr>
              <a:lnSpc>
                <a:spcPct val="85000"/>
              </a:lnSpc>
              <a:buFontTx/>
              <a:buNone/>
            </a:pPr>
            <a:r>
              <a:rPr lang="en-US" sz="2800" dirty="0">
                <a:solidFill>
                  <a:srgbClr val="0000FF"/>
                </a:solidFill>
              </a:rPr>
              <a:t>	void</a:t>
            </a:r>
            <a:r>
              <a:rPr lang="en-US" sz="2800" dirty="0">
                <a:solidFill>
                  <a:srgbClr val="080808"/>
                </a:solidFill>
                <a:cs typeface="Times New Roman" pitchFamily="18" charset="0"/>
              </a:rPr>
              <a:t> </a:t>
            </a:r>
            <a:r>
              <a:rPr lang="en-US" sz="2800" dirty="0" err="1">
                <a:solidFill>
                  <a:srgbClr val="080808"/>
                </a:solidFill>
                <a:cs typeface="Times New Roman" pitchFamily="18" charset="0"/>
              </a:rPr>
              <a:t>AddTail</a:t>
            </a:r>
            <a:r>
              <a:rPr lang="en-US" sz="2800" dirty="0">
                <a:solidFill>
                  <a:srgbClr val="080808"/>
                </a:solidFill>
                <a:cs typeface="Times New Roman" pitchFamily="18" charset="0"/>
              </a:rPr>
              <a:t>(</a:t>
            </a:r>
            <a:r>
              <a:rPr lang="en-US" sz="2800" dirty="0">
                <a:solidFill>
                  <a:srgbClr val="0000FF"/>
                </a:solidFill>
              </a:rPr>
              <a:t>LIST</a:t>
            </a:r>
            <a:r>
              <a:rPr lang="en-US" sz="2800" dirty="0">
                <a:solidFill>
                  <a:srgbClr val="080808"/>
                </a:solidFill>
                <a:cs typeface="Times New Roman" pitchFamily="18" charset="0"/>
              </a:rPr>
              <a:t> &amp;l, </a:t>
            </a:r>
            <a:r>
              <a:rPr lang="en-US" sz="2800" dirty="0">
                <a:solidFill>
                  <a:srgbClr val="0000FF"/>
                </a:solidFill>
              </a:rPr>
              <a:t>Node</a:t>
            </a:r>
            <a:r>
              <a:rPr lang="en-US" sz="2800" dirty="0">
                <a:solidFill>
                  <a:srgbClr val="080808"/>
                </a:solidFill>
                <a:cs typeface="Times New Roman" pitchFamily="18" charset="0"/>
              </a:rPr>
              <a:t> *p)</a:t>
            </a:r>
          </a:p>
          <a:p>
            <a:pPr>
              <a:lnSpc>
                <a:spcPct val="85000"/>
              </a:lnSpc>
              <a:buFontTx/>
              <a:buNone/>
            </a:pPr>
            <a:r>
              <a:rPr lang="en-US" sz="2800" dirty="0">
                <a:solidFill>
                  <a:srgbClr val="080808"/>
                </a:solidFill>
                <a:cs typeface="Times New Roman" pitchFamily="18" charset="0"/>
              </a:rPr>
              <a:t>	{</a:t>
            </a:r>
          </a:p>
          <a:p>
            <a:pPr>
              <a:lnSpc>
                <a:spcPct val="85000"/>
              </a:lnSpc>
              <a:buFontTx/>
              <a:buNone/>
            </a:pPr>
            <a:r>
              <a:rPr lang="en-US" sz="2800" dirty="0">
                <a:solidFill>
                  <a:srgbClr val="080808"/>
                </a:solidFill>
                <a:cs typeface="Times New Roman" pitchFamily="18" charset="0"/>
              </a:rPr>
              <a:t>		</a:t>
            </a:r>
            <a:r>
              <a:rPr lang="en-US" sz="2800" dirty="0">
                <a:solidFill>
                  <a:srgbClr val="0000FF"/>
                </a:solidFill>
              </a:rPr>
              <a:t>if </a:t>
            </a:r>
            <a:r>
              <a:rPr lang="en-US" sz="2800" dirty="0">
                <a:solidFill>
                  <a:srgbClr val="080808"/>
                </a:solidFill>
                <a:cs typeface="Times New Roman" pitchFamily="18" charset="0"/>
              </a:rPr>
              <a:t>(</a:t>
            </a:r>
            <a:r>
              <a:rPr lang="en-US" sz="2800" dirty="0" err="1">
                <a:solidFill>
                  <a:srgbClr val="080808"/>
                </a:solidFill>
                <a:cs typeface="Times New Roman" pitchFamily="18" charset="0"/>
              </a:rPr>
              <a:t>l.pHead</a:t>
            </a:r>
            <a:r>
              <a:rPr lang="en-US" sz="2800" dirty="0">
                <a:solidFill>
                  <a:srgbClr val="080808"/>
                </a:solidFill>
                <a:cs typeface="Times New Roman" pitchFamily="18" charset="0"/>
              </a:rPr>
              <a:t>==NULL)  </a:t>
            </a:r>
          </a:p>
          <a:p>
            <a:pPr>
              <a:lnSpc>
                <a:spcPct val="85000"/>
              </a:lnSpc>
              <a:buFontTx/>
              <a:buNone/>
            </a:pPr>
            <a:r>
              <a:rPr lang="en-US" sz="2800" dirty="0">
                <a:solidFill>
                  <a:srgbClr val="080808"/>
                </a:solidFill>
                <a:cs typeface="Times New Roman" pitchFamily="18" charset="0"/>
              </a:rPr>
              <a:t>		{	</a:t>
            </a:r>
          </a:p>
          <a:p>
            <a:pPr>
              <a:lnSpc>
                <a:spcPct val="85000"/>
              </a:lnSpc>
              <a:buFontTx/>
              <a:buNone/>
            </a:pPr>
            <a:r>
              <a:rPr lang="en-US" sz="2800" dirty="0">
                <a:solidFill>
                  <a:srgbClr val="080808"/>
                </a:solidFill>
                <a:cs typeface="Times New Roman" pitchFamily="18" charset="0"/>
              </a:rPr>
              <a:t>			</a:t>
            </a:r>
            <a:r>
              <a:rPr lang="en-US" sz="2800" dirty="0" err="1">
                <a:solidFill>
                  <a:srgbClr val="080808"/>
                </a:solidFill>
                <a:cs typeface="Times New Roman" pitchFamily="18" charset="0"/>
              </a:rPr>
              <a:t>l.pHead</a:t>
            </a:r>
            <a:r>
              <a:rPr lang="en-US" sz="2800" dirty="0">
                <a:solidFill>
                  <a:srgbClr val="080808"/>
                </a:solidFill>
                <a:cs typeface="Times New Roman" pitchFamily="18" charset="0"/>
              </a:rPr>
              <a:t> = p; </a:t>
            </a:r>
          </a:p>
          <a:p>
            <a:pPr>
              <a:lnSpc>
                <a:spcPct val="85000"/>
              </a:lnSpc>
              <a:buFontTx/>
              <a:buNone/>
            </a:pPr>
            <a:r>
              <a:rPr lang="en-US" sz="2800" dirty="0">
                <a:solidFill>
                  <a:srgbClr val="080808"/>
                </a:solidFill>
                <a:cs typeface="Times New Roman" pitchFamily="18" charset="0"/>
              </a:rPr>
              <a:t>			</a:t>
            </a:r>
            <a:r>
              <a:rPr lang="en-US" sz="2800" dirty="0" err="1">
                <a:solidFill>
                  <a:srgbClr val="080808"/>
                </a:solidFill>
                <a:cs typeface="Times New Roman" pitchFamily="18" charset="0"/>
              </a:rPr>
              <a:t>l.pTail</a:t>
            </a:r>
            <a:r>
              <a:rPr lang="en-US" sz="2800" dirty="0">
                <a:solidFill>
                  <a:srgbClr val="080808"/>
                </a:solidFill>
                <a:cs typeface="Times New Roman" pitchFamily="18" charset="0"/>
              </a:rPr>
              <a:t> = </a:t>
            </a:r>
            <a:r>
              <a:rPr lang="en-US" sz="2800" dirty="0" err="1">
                <a:solidFill>
                  <a:srgbClr val="080808"/>
                </a:solidFill>
                <a:cs typeface="Times New Roman" pitchFamily="18" charset="0"/>
              </a:rPr>
              <a:t>l.pHead</a:t>
            </a:r>
            <a:r>
              <a:rPr lang="en-US" sz="2800" dirty="0">
                <a:solidFill>
                  <a:srgbClr val="080808"/>
                </a:solidFill>
                <a:cs typeface="Times New Roman" pitchFamily="18" charset="0"/>
              </a:rPr>
              <a:t>; </a:t>
            </a:r>
          </a:p>
          <a:p>
            <a:pPr>
              <a:lnSpc>
                <a:spcPct val="85000"/>
              </a:lnSpc>
              <a:buFontTx/>
              <a:buNone/>
            </a:pPr>
            <a:r>
              <a:rPr lang="en-US" sz="2800" dirty="0">
                <a:solidFill>
                  <a:srgbClr val="080808"/>
                </a:solidFill>
                <a:cs typeface="Times New Roman" pitchFamily="18" charset="0"/>
              </a:rPr>
              <a:t>		}</a:t>
            </a:r>
          </a:p>
          <a:p>
            <a:pPr>
              <a:lnSpc>
                <a:spcPct val="85000"/>
              </a:lnSpc>
              <a:buFontTx/>
              <a:buNone/>
            </a:pPr>
            <a:r>
              <a:rPr lang="en-US" sz="2800" dirty="0">
                <a:solidFill>
                  <a:srgbClr val="080808"/>
                </a:solidFill>
                <a:cs typeface="Times New Roman" pitchFamily="18" charset="0"/>
              </a:rPr>
              <a:t>		</a:t>
            </a:r>
            <a:r>
              <a:rPr lang="en-US" sz="2800" dirty="0">
                <a:solidFill>
                  <a:srgbClr val="0000FF"/>
                </a:solidFill>
              </a:rPr>
              <a:t>else</a:t>
            </a:r>
          </a:p>
          <a:p>
            <a:pPr>
              <a:lnSpc>
                <a:spcPct val="85000"/>
              </a:lnSpc>
              <a:buFontTx/>
              <a:buNone/>
            </a:pPr>
            <a:r>
              <a:rPr lang="en-US" sz="2800" dirty="0">
                <a:solidFill>
                  <a:srgbClr val="080808"/>
                </a:solidFill>
                <a:cs typeface="Times New Roman" pitchFamily="18" charset="0"/>
              </a:rPr>
              <a:t>		{ </a:t>
            </a:r>
          </a:p>
          <a:p>
            <a:pPr>
              <a:lnSpc>
                <a:spcPct val="85000"/>
              </a:lnSpc>
              <a:buFontTx/>
              <a:buNone/>
            </a:pPr>
            <a:r>
              <a:rPr lang="en-US" sz="2800" dirty="0">
                <a:solidFill>
                  <a:srgbClr val="080808"/>
                </a:solidFill>
                <a:cs typeface="Times New Roman" pitchFamily="18" charset="0"/>
              </a:rPr>
              <a:t>			</a:t>
            </a:r>
            <a:r>
              <a:rPr lang="en-US" sz="2800" dirty="0" err="1">
                <a:solidFill>
                  <a:srgbClr val="080808"/>
                </a:solidFill>
                <a:cs typeface="Times New Roman" pitchFamily="18" charset="0"/>
              </a:rPr>
              <a:t>l.pTail</a:t>
            </a:r>
            <a:r>
              <a:rPr lang="en-US" sz="2800" dirty="0">
                <a:solidFill>
                  <a:srgbClr val="080808"/>
                </a:solidFill>
                <a:cs typeface="Times New Roman" pitchFamily="18" charset="0"/>
              </a:rPr>
              <a:t>-</a:t>
            </a:r>
            <a:r>
              <a:rPr lang="en-US" sz="2800" dirty="0" smtClean="0">
                <a:solidFill>
                  <a:srgbClr val="080808"/>
                </a:solidFill>
                <a:cs typeface="Times New Roman" pitchFamily="18" charset="0"/>
              </a:rPr>
              <a:t>&gt;</a:t>
            </a:r>
            <a:r>
              <a:rPr lang="en-US" sz="2800" dirty="0" err="1" smtClean="0">
                <a:solidFill>
                  <a:srgbClr val="080808"/>
                </a:solidFill>
                <a:cs typeface="Times New Roman" pitchFamily="18" charset="0"/>
              </a:rPr>
              <a:t>pNext</a:t>
            </a:r>
            <a:r>
              <a:rPr lang="en-US" sz="2800" dirty="0" smtClean="0">
                <a:solidFill>
                  <a:srgbClr val="080808"/>
                </a:solidFill>
                <a:cs typeface="Times New Roman" pitchFamily="18" charset="0"/>
              </a:rPr>
              <a:t> </a:t>
            </a:r>
            <a:r>
              <a:rPr lang="en-US" sz="2800" dirty="0">
                <a:solidFill>
                  <a:srgbClr val="080808"/>
                </a:solidFill>
                <a:cs typeface="Times New Roman" pitchFamily="18" charset="0"/>
              </a:rPr>
              <a:t>= p;	</a:t>
            </a:r>
          </a:p>
          <a:p>
            <a:pPr>
              <a:lnSpc>
                <a:spcPct val="85000"/>
              </a:lnSpc>
              <a:buFontTx/>
              <a:buNone/>
            </a:pPr>
            <a:r>
              <a:rPr lang="en-US" sz="2800" dirty="0">
                <a:solidFill>
                  <a:srgbClr val="080808"/>
                </a:solidFill>
                <a:cs typeface="Times New Roman" pitchFamily="18" charset="0"/>
              </a:rPr>
              <a:t>  			</a:t>
            </a:r>
            <a:r>
              <a:rPr lang="en-US" sz="2800" dirty="0" err="1">
                <a:solidFill>
                  <a:srgbClr val="080808"/>
                </a:solidFill>
                <a:cs typeface="Times New Roman" pitchFamily="18" charset="0"/>
              </a:rPr>
              <a:t>l.pTail</a:t>
            </a:r>
            <a:r>
              <a:rPr lang="en-US" sz="2800" dirty="0">
                <a:solidFill>
                  <a:srgbClr val="080808"/>
                </a:solidFill>
                <a:cs typeface="Times New Roman" pitchFamily="18" charset="0"/>
              </a:rPr>
              <a:t> = p; </a:t>
            </a:r>
          </a:p>
          <a:p>
            <a:pPr>
              <a:lnSpc>
                <a:spcPct val="85000"/>
              </a:lnSpc>
              <a:buFontTx/>
              <a:buNone/>
            </a:pPr>
            <a:r>
              <a:rPr lang="en-US" sz="2800" dirty="0">
                <a:solidFill>
                  <a:srgbClr val="080808"/>
                </a:solidFill>
                <a:cs typeface="Times New Roman" pitchFamily="18" charset="0"/>
              </a:rPr>
              <a:t>		}</a:t>
            </a:r>
          </a:p>
          <a:p>
            <a:pPr>
              <a:lnSpc>
                <a:spcPct val="85000"/>
              </a:lnSpc>
              <a:buFontTx/>
              <a:buNone/>
            </a:pPr>
            <a:r>
              <a:rPr lang="en-US" sz="2800" dirty="0">
                <a:solidFill>
                  <a:srgbClr val="080808"/>
                </a:solidFill>
                <a:cs typeface="Times New Roman" pitchFamily="18" charset="0"/>
              </a:rPr>
              <a:t>	}</a:t>
            </a:r>
            <a:endParaRPr lang="en-US" sz="2800" dirty="0"/>
          </a:p>
        </p:txBody>
      </p:sp>
      <p:sp>
        <p:nvSpPr>
          <p:cNvPr id="2" name="Title 1"/>
          <p:cNvSpPr>
            <a:spLocks noGrp="1"/>
          </p:cNvSpPr>
          <p:nvPr>
            <p:ph type="title"/>
          </p:nvPr>
        </p:nvSpPr>
        <p:spPr>
          <a:xfrm>
            <a:off x="457200" y="457200"/>
            <a:ext cx="8229600" cy="1066800"/>
          </a:xfrm>
        </p:spPr>
        <p:txBody>
          <a:bodyPr>
            <a:normAutofit/>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33</a:t>
            </a:fld>
            <a:endParaRPr lang="en-US"/>
          </a:p>
        </p:txBody>
      </p:sp>
    </p:spTree>
    <p:extLst>
      <p:ext uri="{BB962C8B-B14F-4D97-AF65-F5344CB8AC3E}">
        <p14:creationId xmlns:p14="http://schemas.microsoft.com/office/powerpoint/2010/main" val="298709541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9" name="Rectangle 3"/>
          <p:cNvSpPr>
            <a:spLocks noGrp="1" noChangeArrowheads="1"/>
          </p:cNvSpPr>
          <p:nvPr>
            <p:ph type="body" idx="1"/>
          </p:nvPr>
        </p:nvSpPr>
        <p:spPr>
          <a:xfrm>
            <a:off x="716574" y="1905000"/>
            <a:ext cx="7910146" cy="5256213"/>
          </a:xfrm>
        </p:spPr>
        <p:txBody>
          <a:bodyPr/>
          <a:lstStyle/>
          <a:p>
            <a:pPr>
              <a:lnSpc>
                <a:spcPct val="120000"/>
              </a:lnSpc>
              <a:buFont typeface="Wingdings" pitchFamily="2" charset="2"/>
              <a:buChar char="Ø"/>
            </a:pPr>
            <a:r>
              <a:rPr lang="en-US" sz="2800" dirty="0"/>
              <a:t>Ta </a:t>
            </a:r>
            <a:r>
              <a:rPr lang="en-US" sz="2800" dirty="0" err="1"/>
              <a:t>cần</a:t>
            </a:r>
            <a:r>
              <a:rPr lang="en-US" sz="2800" dirty="0"/>
              <a:t> </a:t>
            </a:r>
            <a:r>
              <a:rPr lang="en-US" sz="2800" dirty="0" err="1"/>
              <a:t>thêm</a:t>
            </a:r>
            <a:r>
              <a:rPr lang="en-US" sz="2800" dirty="0"/>
              <a:t> </a:t>
            </a:r>
            <a:r>
              <a:rPr lang="en-US" sz="2800" dirty="0" err="1"/>
              <a:t>nút</a:t>
            </a:r>
            <a:r>
              <a:rPr lang="en-US" sz="2800" dirty="0"/>
              <a:t> </a:t>
            </a:r>
            <a:r>
              <a:rPr lang="en-US" sz="2800" b="1" dirty="0">
                <a:solidFill>
                  <a:srgbClr val="FF0000"/>
                </a:solidFill>
              </a:rPr>
              <a:t>p</a:t>
            </a:r>
            <a:r>
              <a:rPr lang="en-US" sz="2800" dirty="0"/>
              <a:t> </a:t>
            </a:r>
            <a:r>
              <a:rPr lang="en-US" sz="2800" dirty="0" err="1"/>
              <a:t>vào</a:t>
            </a:r>
            <a:r>
              <a:rPr lang="en-US" sz="2800" dirty="0"/>
              <a:t> </a:t>
            </a:r>
            <a:r>
              <a:rPr lang="en-US" sz="2800" dirty="0" err="1"/>
              <a:t>sau</a:t>
            </a:r>
            <a:r>
              <a:rPr lang="en-US" sz="2800" dirty="0"/>
              <a:t> </a:t>
            </a:r>
            <a:r>
              <a:rPr lang="en-US" sz="2800" dirty="0" err="1"/>
              <a:t>nút</a:t>
            </a:r>
            <a:r>
              <a:rPr lang="en-US" sz="2800" dirty="0"/>
              <a:t> </a:t>
            </a:r>
            <a:r>
              <a:rPr lang="en-US" sz="2800" b="1" dirty="0">
                <a:solidFill>
                  <a:srgbClr val="002060"/>
                </a:solidFill>
              </a:rPr>
              <a:t>q</a:t>
            </a:r>
            <a:r>
              <a:rPr lang="en-US" sz="2800" dirty="0"/>
              <a:t> </a:t>
            </a:r>
            <a:r>
              <a:rPr lang="en-US" sz="2800" dirty="0" err="1"/>
              <a:t>trong</a:t>
            </a:r>
            <a:r>
              <a:rPr lang="en-US" sz="2800" dirty="0"/>
              <a:t> list </a:t>
            </a:r>
            <a:r>
              <a:rPr lang="en-US" sz="2800" dirty="0" err="1"/>
              <a:t>đơn</a:t>
            </a:r>
            <a:endParaRPr lang="en-US" sz="2800" dirty="0"/>
          </a:p>
          <a:p>
            <a:pPr>
              <a:lnSpc>
                <a:spcPct val="120000"/>
              </a:lnSpc>
              <a:buFontTx/>
              <a:buNone/>
            </a:pPr>
            <a:r>
              <a:rPr lang="en-US" sz="2800" b="1" dirty="0"/>
              <a:t>	</a:t>
            </a:r>
            <a:r>
              <a:rPr lang="en-US" sz="2800" b="1" u="sng" dirty="0" err="1"/>
              <a:t>Bắt</a:t>
            </a:r>
            <a:r>
              <a:rPr lang="en-US" sz="2800" b="1" u="sng" dirty="0"/>
              <a:t> </a:t>
            </a:r>
            <a:r>
              <a:rPr lang="en-US" sz="2800" b="1" u="sng" dirty="0" err="1"/>
              <a:t>đầu</a:t>
            </a:r>
            <a:r>
              <a:rPr lang="en-US" sz="2800" dirty="0"/>
              <a:t>: </a:t>
            </a:r>
          </a:p>
          <a:p>
            <a:pPr>
              <a:lnSpc>
                <a:spcPct val="120000"/>
              </a:lnSpc>
              <a:buFontTx/>
              <a:buNone/>
            </a:pPr>
            <a:r>
              <a:rPr lang="en-US" sz="2800" dirty="0"/>
              <a:t>		</a:t>
            </a:r>
            <a:r>
              <a:rPr lang="en-US" sz="2800" dirty="0" err="1"/>
              <a:t>Nếu</a:t>
            </a:r>
            <a:r>
              <a:rPr lang="en-US" sz="2800" dirty="0"/>
              <a:t> (q!=NULL) </a:t>
            </a:r>
            <a:r>
              <a:rPr lang="en-US" sz="2800" dirty="0" err="1"/>
              <a:t>thì</a:t>
            </a:r>
            <a:r>
              <a:rPr lang="en-US" sz="2800" dirty="0"/>
              <a:t> </a:t>
            </a:r>
          </a:p>
          <a:p>
            <a:pPr>
              <a:lnSpc>
                <a:spcPct val="120000"/>
              </a:lnSpc>
              <a:buFontTx/>
              <a:buNone/>
            </a:pPr>
            <a:r>
              <a:rPr lang="en-US" sz="2800" dirty="0"/>
              <a:t>			</a:t>
            </a:r>
            <a:r>
              <a:rPr lang="en-US" sz="2800" u="sng" dirty="0"/>
              <a:t>B1</a:t>
            </a:r>
            <a:r>
              <a:rPr lang="en-US" sz="2800" dirty="0"/>
              <a:t>: p-&gt;</a:t>
            </a:r>
            <a:r>
              <a:rPr lang="en-US" sz="2800" dirty="0" err="1"/>
              <a:t>pNext</a:t>
            </a:r>
            <a:r>
              <a:rPr lang="en-US" sz="2800" dirty="0"/>
              <a:t> = q-&gt;</a:t>
            </a:r>
            <a:r>
              <a:rPr lang="en-US" sz="2800" dirty="0" err="1"/>
              <a:t>pNext</a:t>
            </a:r>
            <a:endParaRPr lang="en-US" sz="2800" dirty="0"/>
          </a:p>
          <a:p>
            <a:pPr>
              <a:lnSpc>
                <a:spcPct val="120000"/>
              </a:lnSpc>
              <a:buFontTx/>
              <a:buNone/>
            </a:pPr>
            <a:r>
              <a:rPr lang="en-US" sz="2800" dirty="0"/>
              <a:t>			</a:t>
            </a:r>
            <a:r>
              <a:rPr lang="en-US" sz="2800" u="sng" dirty="0"/>
              <a:t>B2</a:t>
            </a:r>
            <a:r>
              <a:rPr lang="en-US" sz="2800" dirty="0"/>
              <a:t>: </a:t>
            </a:r>
          </a:p>
          <a:p>
            <a:pPr lvl="4">
              <a:lnSpc>
                <a:spcPct val="120000"/>
              </a:lnSpc>
              <a:buFont typeface="Wingdings" pitchFamily="2" charset="2"/>
              <a:buNone/>
            </a:pPr>
            <a:r>
              <a:rPr lang="en-US" sz="2800" dirty="0"/>
              <a:t>		</a:t>
            </a:r>
            <a:r>
              <a:rPr lang="en-US" sz="2800" dirty="0" smtClean="0"/>
              <a:t>	</a:t>
            </a:r>
            <a:r>
              <a:rPr lang="en-US" sz="2800" dirty="0" smtClean="0">
                <a:solidFill>
                  <a:schemeClr val="tx1"/>
                </a:solidFill>
              </a:rPr>
              <a:t>+ </a:t>
            </a:r>
            <a:r>
              <a:rPr lang="en-US" sz="2800" dirty="0">
                <a:solidFill>
                  <a:schemeClr val="tx1"/>
                </a:solidFill>
              </a:rPr>
              <a:t>q-&gt;</a:t>
            </a:r>
            <a:r>
              <a:rPr lang="en-US" sz="2800" dirty="0" err="1">
                <a:solidFill>
                  <a:schemeClr val="tx1"/>
                </a:solidFill>
              </a:rPr>
              <a:t>pNext</a:t>
            </a:r>
            <a:r>
              <a:rPr lang="en-US" sz="2800" dirty="0">
                <a:solidFill>
                  <a:schemeClr val="tx1"/>
                </a:solidFill>
              </a:rPr>
              <a:t> = p </a:t>
            </a:r>
          </a:p>
          <a:p>
            <a:pPr>
              <a:lnSpc>
                <a:spcPct val="120000"/>
              </a:lnSpc>
              <a:buFontTx/>
              <a:buNone/>
            </a:pPr>
            <a:r>
              <a:rPr lang="en-US" sz="2800" dirty="0"/>
              <a:t>				+ </a:t>
            </a:r>
            <a:r>
              <a:rPr lang="en-US" sz="2800" dirty="0" err="1"/>
              <a:t>nếu</a:t>
            </a:r>
            <a:r>
              <a:rPr lang="en-US" sz="2800" dirty="0"/>
              <a:t> q = </a:t>
            </a:r>
            <a:r>
              <a:rPr lang="en-US" sz="2800" dirty="0" err="1"/>
              <a:t>pTail</a:t>
            </a:r>
            <a:r>
              <a:rPr lang="en-US" sz="2800" dirty="0"/>
              <a:t> </a:t>
            </a:r>
            <a:r>
              <a:rPr lang="en-US" sz="2800" dirty="0" err="1"/>
              <a:t>thì</a:t>
            </a:r>
            <a:endParaRPr lang="en-US" sz="2800" dirty="0"/>
          </a:p>
          <a:p>
            <a:pPr>
              <a:lnSpc>
                <a:spcPct val="120000"/>
              </a:lnSpc>
              <a:buFontTx/>
              <a:buNone/>
            </a:pPr>
            <a:r>
              <a:rPr lang="en-US" sz="2800" dirty="0"/>
              <a:t>					</a:t>
            </a:r>
            <a:r>
              <a:rPr lang="en-US" sz="2800" dirty="0" err="1"/>
              <a:t>pTail</a:t>
            </a:r>
            <a:r>
              <a:rPr lang="en-US" sz="2800" dirty="0"/>
              <a:t>=p</a:t>
            </a:r>
          </a:p>
        </p:txBody>
      </p:sp>
      <p:sp>
        <p:nvSpPr>
          <p:cNvPr id="2" name="Title 1"/>
          <p:cNvSpPr>
            <a:spLocks noGrp="1"/>
          </p:cNvSpPr>
          <p:nvPr>
            <p:ph type="title"/>
          </p:nvPr>
        </p:nvSpPr>
        <p:spPr/>
        <p:txBody>
          <a:bodyPr>
            <a:normAutofit fontScale="90000"/>
          </a:bodyPr>
          <a:lstStyle/>
          <a:p>
            <a:r>
              <a:rPr lang="en-US" dirty="0" err="1" smtClean="0">
                <a:solidFill>
                  <a:srgbClr val="FF0000"/>
                </a:solidFill>
              </a:rPr>
              <a:t>Thêm</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p </a:t>
            </a:r>
            <a:r>
              <a:rPr lang="en-US" dirty="0" err="1" smtClean="0">
                <a:solidFill>
                  <a:srgbClr val="FF0000"/>
                </a:solidFill>
              </a:rPr>
              <a:t>vào</a:t>
            </a:r>
            <a:r>
              <a:rPr lang="en-US" dirty="0" smtClean="0">
                <a:solidFill>
                  <a:srgbClr val="FF0000"/>
                </a:solidFill>
              </a:rPr>
              <a:t> </a:t>
            </a:r>
            <a:r>
              <a:rPr lang="en-US" dirty="0" err="1" smtClean="0">
                <a:solidFill>
                  <a:srgbClr val="FF0000"/>
                </a:solidFill>
              </a:rPr>
              <a:t>sau</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q </a:t>
            </a:r>
            <a:r>
              <a:rPr lang="en-US" dirty="0" err="1" smtClean="0">
                <a:solidFill>
                  <a:srgbClr val="FF0000"/>
                </a:solidFill>
              </a:rPr>
              <a:t>trong</a:t>
            </a:r>
            <a:r>
              <a:rPr lang="en-US" dirty="0" smtClean="0">
                <a:solidFill>
                  <a:srgbClr val="FF0000"/>
                </a:solidFill>
              </a:rPr>
              <a:t> DSLK </a:t>
            </a:r>
            <a:r>
              <a:rPr lang="en-US" dirty="0" err="1" smtClean="0">
                <a:solidFill>
                  <a:srgbClr val="FF0000"/>
                </a:solidFill>
              </a:rPr>
              <a:t>đơn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34</a:t>
            </a:fld>
            <a:endParaRPr lang="en-US"/>
          </a:p>
        </p:txBody>
      </p:sp>
    </p:spTree>
    <p:extLst>
      <p:ext uri="{BB962C8B-B14F-4D97-AF65-F5344CB8AC3E}">
        <p14:creationId xmlns:p14="http://schemas.microsoft.com/office/powerpoint/2010/main" val="2841135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8" name="Text Box 4"/>
          <p:cNvSpPr txBox="1">
            <a:spLocks noChangeArrowheads="1"/>
          </p:cNvSpPr>
          <p:nvPr/>
        </p:nvSpPr>
        <p:spPr bwMode="auto">
          <a:xfrm>
            <a:off x="6871189" y="2330451"/>
            <a:ext cx="1043354"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5  ..    </a:t>
            </a:r>
          </a:p>
        </p:txBody>
      </p:sp>
      <p:sp>
        <p:nvSpPr>
          <p:cNvPr id="292869" name="Text Box 5"/>
          <p:cNvSpPr txBox="1">
            <a:spLocks noChangeArrowheads="1"/>
          </p:cNvSpPr>
          <p:nvPr/>
        </p:nvSpPr>
        <p:spPr bwMode="auto">
          <a:xfrm>
            <a:off x="1802424" y="2335213"/>
            <a:ext cx="975946" cy="523220"/>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dirty="0" smtClean="0">
                <a:latin typeface="VNI-Helve" pitchFamily="2" charset="0"/>
              </a:rPr>
              <a:t>4  4f</a:t>
            </a:r>
            <a:endParaRPr lang="en-US" sz="2800" b="1" dirty="0">
              <a:latin typeface="VNI-Helve" pitchFamily="2" charset="0"/>
            </a:endParaRPr>
          </a:p>
        </p:txBody>
      </p:sp>
      <p:sp>
        <p:nvSpPr>
          <p:cNvPr id="292870" name="Text Box 6"/>
          <p:cNvSpPr txBox="1">
            <a:spLocks noChangeArrowheads="1"/>
          </p:cNvSpPr>
          <p:nvPr/>
        </p:nvSpPr>
        <p:spPr bwMode="auto">
          <a:xfrm>
            <a:off x="3242897" y="2349501"/>
            <a:ext cx="980342"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eaLnBrk="0" hangingPunct="0">
              <a:spcBef>
                <a:spcPct val="50000"/>
              </a:spcBef>
            </a:pPr>
            <a:r>
              <a:rPr lang="en-US" sz="3200" b="1">
                <a:latin typeface="VNI-Helve" pitchFamily="2" charset="0"/>
              </a:rPr>
              <a:t>8   </a:t>
            </a:r>
            <a:r>
              <a:rPr lang="en-US" sz="2800" b="1">
                <a:latin typeface="VNI-Helve" pitchFamily="2" charset="0"/>
              </a:rPr>
              <a:t> </a:t>
            </a:r>
          </a:p>
        </p:txBody>
      </p:sp>
      <p:sp>
        <p:nvSpPr>
          <p:cNvPr id="292871" name="Line 7"/>
          <p:cNvSpPr>
            <a:spLocks noChangeShapeType="1"/>
          </p:cNvSpPr>
          <p:nvPr/>
        </p:nvSpPr>
        <p:spPr bwMode="auto">
          <a:xfrm>
            <a:off x="2778369" y="2636838"/>
            <a:ext cx="492369"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92872" name="Line 8"/>
          <p:cNvSpPr>
            <a:spLocks noChangeShapeType="1"/>
          </p:cNvSpPr>
          <p:nvPr/>
        </p:nvSpPr>
        <p:spPr bwMode="auto">
          <a:xfrm>
            <a:off x="4239359" y="2636838"/>
            <a:ext cx="2592265"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2873" name="Text Box 9"/>
          <p:cNvSpPr txBox="1">
            <a:spLocks noChangeArrowheads="1"/>
          </p:cNvSpPr>
          <p:nvPr/>
        </p:nvSpPr>
        <p:spPr bwMode="auto">
          <a:xfrm>
            <a:off x="1647092" y="1916113"/>
            <a:ext cx="10199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3f</a:t>
            </a:r>
          </a:p>
        </p:txBody>
      </p:sp>
      <p:sp>
        <p:nvSpPr>
          <p:cNvPr id="292874" name="Text Box 10"/>
          <p:cNvSpPr txBox="1">
            <a:spLocks noChangeArrowheads="1"/>
          </p:cNvSpPr>
          <p:nvPr/>
        </p:nvSpPr>
        <p:spPr bwMode="auto">
          <a:xfrm>
            <a:off x="3175490" y="1844676"/>
            <a:ext cx="5649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4f</a:t>
            </a:r>
          </a:p>
        </p:txBody>
      </p:sp>
      <p:sp>
        <p:nvSpPr>
          <p:cNvPr id="292875" name="Text Box 11"/>
          <p:cNvSpPr txBox="1">
            <a:spLocks noChangeArrowheads="1"/>
          </p:cNvSpPr>
          <p:nvPr/>
        </p:nvSpPr>
        <p:spPr bwMode="auto">
          <a:xfrm>
            <a:off x="6816970" y="1844676"/>
            <a:ext cx="8030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5f</a:t>
            </a:r>
          </a:p>
        </p:txBody>
      </p:sp>
      <p:sp>
        <p:nvSpPr>
          <p:cNvPr id="292876" name="Line 12"/>
          <p:cNvSpPr>
            <a:spLocks noChangeShapeType="1"/>
          </p:cNvSpPr>
          <p:nvPr/>
        </p:nvSpPr>
        <p:spPr bwMode="auto">
          <a:xfrm>
            <a:off x="2264020"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7" name="Line 13"/>
          <p:cNvSpPr>
            <a:spLocks noChangeShapeType="1"/>
          </p:cNvSpPr>
          <p:nvPr/>
        </p:nvSpPr>
        <p:spPr bwMode="auto">
          <a:xfrm>
            <a:off x="3657600"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8" name="Line 14"/>
          <p:cNvSpPr>
            <a:spLocks noChangeShapeType="1"/>
          </p:cNvSpPr>
          <p:nvPr/>
        </p:nvSpPr>
        <p:spPr bwMode="auto">
          <a:xfrm>
            <a:off x="7382608" y="2349501"/>
            <a:ext cx="0" cy="5746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81" name="Line 17"/>
          <p:cNvSpPr>
            <a:spLocks noChangeShapeType="1"/>
          </p:cNvSpPr>
          <p:nvPr/>
        </p:nvSpPr>
        <p:spPr bwMode="auto">
          <a:xfrm>
            <a:off x="7932127" y="2655888"/>
            <a:ext cx="531934"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2882" name="Line 18"/>
          <p:cNvSpPr>
            <a:spLocks noChangeShapeType="1"/>
          </p:cNvSpPr>
          <p:nvPr/>
        </p:nvSpPr>
        <p:spPr bwMode="auto">
          <a:xfrm>
            <a:off x="1296866" y="2636838"/>
            <a:ext cx="531934"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 name="Group 42"/>
          <p:cNvGrpSpPr>
            <a:grpSpLocks noRot="1"/>
          </p:cNvGrpSpPr>
          <p:nvPr/>
        </p:nvGrpSpPr>
        <p:grpSpPr bwMode="auto">
          <a:xfrm>
            <a:off x="4925158" y="3221038"/>
            <a:ext cx="1131277" cy="588962"/>
            <a:chOff x="3301" y="2341"/>
            <a:chExt cx="772" cy="371"/>
          </a:xfrm>
        </p:grpSpPr>
        <p:sp>
          <p:nvSpPr>
            <p:cNvPr id="3" name="Rectangle 3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200" b="1">
                <a:latin typeface="VNI-Helve" pitchFamily="2" charset="0"/>
              </a:endParaRPr>
            </a:p>
          </p:txBody>
        </p:sp>
        <p:sp>
          <p:nvSpPr>
            <p:cNvPr id="4" name="Rectangle 3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34"/>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35"/>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36"/>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37"/>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38"/>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92907" name="Text Box 43"/>
          <p:cNvSpPr txBox="1">
            <a:spLocks noChangeArrowheads="1"/>
          </p:cNvSpPr>
          <p:nvPr/>
        </p:nvSpPr>
        <p:spPr bwMode="auto">
          <a:xfrm>
            <a:off x="4904643" y="3941763"/>
            <a:ext cx="5978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P</a:t>
            </a:r>
          </a:p>
        </p:txBody>
      </p:sp>
      <p:sp>
        <p:nvSpPr>
          <p:cNvPr id="292908" name="Text Box 44"/>
          <p:cNvSpPr txBox="1">
            <a:spLocks noChangeArrowheads="1"/>
          </p:cNvSpPr>
          <p:nvPr/>
        </p:nvSpPr>
        <p:spPr bwMode="auto">
          <a:xfrm>
            <a:off x="4775690" y="2717801"/>
            <a:ext cx="9766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9f</a:t>
            </a:r>
          </a:p>
        </p:txBody>
      </p:sp>
      <p:sp>
        <p:nvSpPr>
          <p:cNvPr id="292909" name="Text Box 45"/>
          <p:cNvSpPr txBox="1">
            <a:spLocks noChangeArrowheads="1"/>
          </p:cNvSpPr>
          <p:nvPr/>
        </p:nvSpPr>
        <p:spPr bwMode="auto">
          <a:xfrm>
            <a:off x="3669322" y="3055938"/>
            <a:ext cx="3985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dirty="0"/>
              <a:t>q</a:t>
            </a:r>
          </a:p>
        </p:txBody>
      </p:sp>
      <p:cxnSp>
        <p:nvCxnSpPr>
          <p:cNvPr id="292910" name="AutoShape 46"/>
          <p:cNvCxnSpPr>
            <a:cxnSpLocks noChangeShapeType="1"/>
          </p:cNvCxnSpPr>
          <p:nvPr/>
        </p:nvCxnSpPr>
        <p:spPr bwMode="auto">
          <a:xfrm flipV="1">
            <a:off x="6052039" y="2781301"/>
            <a:ext cx="797169" cy="720725"/>
          </a:xfrm>
          <a:prstGeom prst="bentConnector3">
            <a:avLst>
              <a:gd name="adj1" fmla="val 50000"/>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911" name="AutoShape 47"/>
          <p:cNvCxnSpPr>
            <a:cxnSpLocks noChangeShapeType="1"/>
          </p:cNvCxnSpPr>
          <p:nvPr/>
        </p:nvCxnSpPr>
        <p:spPr bwMode="auto">
          <a:xfrm>
            <a:off x="4226170" y="2762251"/>
            <a:ext cx="731227" cy="720725"/>
          </a:xfrm>
          <a:prstGeom prst="bentConnector3">
            <a:avLst>
              <a:gd name="adj1" fmla="val 49898"/>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2912" name="Text Box 48"/>
          <p:cNvSpPr txBox="1">
            <a:spLocks noChangeArrowheads="1"/>
          </p:cNvSpPr>
          <p:nvPr/>
        </p:nvSpPr>
        <p:spPr bwMode="auto">
          <a:xfrm>
            <a:off x="3657600" y="2372380"/>
            <a:ext cx="816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5f</a:t>
            </a:r>
          </a:p>
        </p:txBody>
      </p:sp>
      <p:sp>
        <p:nvSpPr>
          <p:cNvPr id="292913" name="Text Box 49"/>
          <p:cNvSpPr txBox="1">
            <a:spLocks noChangeArrowheads="1"/>
          </p:cNvSpPr>
          <p:nvPr/>
        </p:nvSpPr>
        <p:spPr bwMode="auto">
          <a:xfrm>
            <a:off x="3657600" y="2372380"/>
            <a:ext cx="9700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9f</a:t>
            </a:r>
          </a:p>
        </p:txBody>
      </p:sp>
      <p:sp>
        <p:nvSpPr>
          <p:cNvPr id="292914" name="Text Box 50"/>
          <p:cNvSpPr txBox="1">
            <a:spLocks noChangeArrowheads="1"/>
          </p:cNvSpPr>
          <p:nvPr/>
        </p:nvSpPr>
        <p:spPr bwMode="auto">
          <a:xfrm>
            <a:off x="5568462" y="3166464"/>
            <a:ext cx="8821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5f</a:t>
            </a:r>
          </a:p>
        </p:txBody>
      </p:sp>
      <p:sp>
        <p:nvSpPr>
          <p:cNvPr id="292915" name="Text Box 51"/>
          <p:cNvSpPr txBox="1">
            <a:spLocks noChangeArrowheads="1"/>
          </p:cNvSpPr>
          <p:nvPr/>
        </p:nvSpPr>
        <p:spPr bwMode="auto">
          <a:xfrm>
            <a:off x="5520105" y="3213101"/>
            <a:ext cx="46452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dirty="0"/>
              <a:t>N</a:t>
            </a:r>
          </a:p>
        </p:txBody>
      </p:sp>
      <p:sp>
        <p:nvSpPr>
          <p:cNvPr id="292916" name="Line 52"/>
          <p:cNvSpPr>
            <a:spLocks noChangeShapeType="1"/>
          </p:cNvSpPr>
          <p:nvPr/>
        </p:nvSpPr>
        <p:spPr bwMode="auto">
          <a:xfrm>
            <a:off x="4239359" y="2636838"/>
            <a:ext cx="2592265" cy="0"/>
          </a:xfrm>
          <a:prstGeom prst="line">
            <a:avLst/>
          </a:prstGeom>
          <a:noFill/>
          <a:ln w="762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92917" name="Text Box 53"/>
          <p:cNvSpPr txBox="1">
            <a:spLocks noChangeArrowheads="1"/>
          </p:cNvSpPr>
          <p:nvPr/>
        </p:nvSpPr>
        <p:spPr bwMode="auto">
          <a:xfrm>
            <a:off x="6100397" y="3638490"/>
            <a:ext cx="28150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P-&gt;</a:t>
            </a:r>
            <a:r>
              <a:rPr lang="en-US" sz="2000" dirty="0" err="1"/>
              <a:t>pNext</a:t>
            </a:r>
            <a:r>
              <a:rPr lang="en-US" sz="2000" dirty="0"/>
              <a:t>=q-&gt;</a:t>
            </a:r>
            <a:r>
              <a:rPr lang="en-US" sz="2000" dirty="0" err="1"/>
              <a:t>pNext</a:t>
            </a:r>
            <a:endParaRPr lang="en-US" sz="2000" dirty="0"/>
          </a:p>
        </p:txBody>
      </p:sp>
      <p:sp>
        <p:nvSpPr>
          <p:cNvPr id="292918" name="Text Box 54"/>
          <p:cNvSpPr txBox="1">
            <a:spLocks noChangeArrowheads="1"/>
          </p:cNvSpPr>
          <p:nvPr/>
        </p:nvSpPr>
        <p:spPr bwMode="auto">
          <a:xfrm>
            <a:off x="2350844" y="3810000"/>
            <a:ext cx="22141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q-&gt;</a:t>
            </a:r>
            <a:r>
              <a:rPr lang="en-US" sz="2000" dirty="0" err="1"/>
              <a:t>pNext</a:t>
            </a:r>
            <a:r>
              <a:rPr lang="en-US" sz="2000" dirty="0"/>
              <a:t>=P</a:t>
            </a:r>
          </a:p>
        </p:txBody>
      </p:sp>
      <p:sp>
        <p:nvSpPr>
          <p:cNvPr id="10" name="Title 9"/>
          <p:cNvSpPr>
            <a:spLocks noGrp="1"/>
          </p:cNvSpPr>
          <p:nvPr>
            <p:ph type="title"/>
          </p:nvPr>
        </p:nvSpPr>
        <p:spPr>
          <a:xfrm>
            <a:off x="228600" y="758825"/>
            <a:ext cx="9144000" cy="765175"/>
          </a:xfrm>
        </p:spPr>
        <p:txBody>
          <a:bodyPr/>
          <a:lstStyle/>
          <a:p>
            <a:r>
              <a:rPr lang="en-US" dirty="0" smtClean="0"/>
              <a:t>Minh </a:t>
            </a:r>
            <a:r>
              <a:rPr lang="en-US" dirty="0" err="1" smtClean="0"/>
              <a:t>họa</a:t>
            </a:r>
            <a:r>
              <a:rPr lang="en-US" dirty="0" smtClean="0"/>
              <a:t>:</a:t>
            </a:r>
            <a:endParaRPr lang="en-US" dirty="0"/>
          </a:p>
        </p:txBody>
      </p:sp>
    </p:spTree>
    <p:extLst>
      <p:ext uri="{BB962C8B-B14F-4D97-AF65-F5344CB8AC3E}">
        <p14:creationId xmlns:p14="http://schemas.microsoft.com/office/powerpoint/2010/main" val="246031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2910"/>
                                        </p:tgtEl>
                                        <p:attrNameLst>
                                          <p:attrName>style.visibility</p:attrName>
                                        </p:attrNameLst>
                                      </p:cBhvr>
                                      <p:to>
                                        <p:strVal val="visible"/>
                                      </p:to>
                                    </p:set>
                                    <p:animEffect transition="in" filter="diamond(in)">
                                      <p:cBhvr>
                                        <p:cTn id="7" dur="2000"/>
                                        <p:tgtEl>
                                          <p:spTgt spid="292910"/>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292915"/>
                                        </p:tgtEl>
                                      </p:cBhvr>
                                    </p:animEffect>
                                    <p:set>
                                      <p:cBhvr>
                                        <p:cTn id="12" dur="1" fill="hold">
                                          <p:stCondLst>
                                            <p:cond delay="499"/>
                                          </p:stCondLst>
                                        </p:cTn>
                                        <p:tgtEl>
                                          <p:spTgt spid="2929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2914"/>
                                        </p:tgtEl>
                                        <p:attrNameLst>
                                          <p:attrName>style.visibility</p:attrName>
                                        </p:attrNameLst>
                                      </p:cBhvr>
                                      <p:to>
                                        <p:strVal val="visible"/>
                                      </p:to>
                                    </p:set>
                                    <p:animEffect transition="in" filter="blinds(horizontal)">
                                      <p:cBhvr>
                                        <p:cTn id="17" dur="500"/>
                                        <p:tgtEl>
                                          <p:spTgt spid="2929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2917"/>
                                        </p:tgtEl>
                                        <p:attrNameLst>
                                          <p:attrName>style.visibility</p:attrName>
                                        </p:attrNameLst>
                                      </p:cBhvr>
                                      <p:to>
                                        <p:strVal val="visible"/>
                                      </p:to>
                                    </p:set>
                                    <p:animEffect transition="in" filter="blinds(horizontal)">
                                      <p:cBhvr>
                                        <p:cTn id="22" dur="500"/>
                                        <p:tgtEl>
                                          <p:spTgt spid="29291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92911"/>
                                        </p:tgtEl>
                                        <p:attrNameLst>
                                          <p:attrName>style.visibility</p:attrName>
                                        </p:attrNameLst>
                                      </p:cBhvr>
                                      <p:to>
                                        <p:strVal val="visible"/>
                                      </p:to>
                                    </p:set>
                                    <p:animEffect transition="in" filter="diamond(in)">
                                      <p:cBhvr>
                                        <p:cTn id="27" dur="2000"/>
                                        <p:tgtEl>
                                          <p:spTgt spid="292911"/>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92912"/>
                                        </p:tgtEl>
                                      </p:cBhvr>
                                    </p:animEffect>
                                    <p:set>
                                      <p:cBhvr>
                                        <p:cTn id="32" dur="1" fill="hold">
                                          <p:stCondLst>
                                            <p:cond delay="499"/>
                                          </p:stCondLst>
                                        </p:cTn>
                                        <p:tgtEl>
                                          <p:spTgt spid="292912"/>
                                        </p:tgtEl>
                                        <p:attrNameLst>
                                          <p:attrName>style.visibility</p:attrName>
                                        </p:attrNameLst>
                                      </p:cBhvr>
                                      <p:to>
                                        <p:strVal val="hidden"/>
                                      </p:to>
                                    </p:set>
                                  </p:childTnLst>
                                </p:cTn>
                              </p:par>
                            </p:childTnLst>
                          </p:cTn>
                        </p:par>
                      </p:childTnLst>
                    </p:cTn>
                  </p:par>
                  <p:par>
                    <p:cTn id="33" fill="hold">
                      <p:stCondLst>
                        <p:cond delay="indefinite"/>
                      </p:stCondLst>
                      <p:childTnLst>
                        <p:par>
                          <p:cTn id="34" fill="hold" nodeType="after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2913"/>
                                        </p:tgtEl>
                                        <p:attrNameLst>
                                          <p:attrName>style.visibility</p:attrName>
                                        </p:attrNameLst>
                                      </p:cBhvr>
                                      <p:to>
                                        <p:strVal val="visible"/>
                                      </p:to>
                                    </p:set>
                                    <p:animEffect transition="in" filter="blinds(horizontal)">
                                      <p:cBhvr>
                                        <p:cTn id="37" dur="500"/>
                                        <p:tgtEl>
                                          <p:spTgt spid="2929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2918"/>
                                        </p:tgtEl>
                                        <p:attrNameLst>
                                          <p:attrName>style.visibility</p:attrName>
                                        </p:attrNameLst>
                                      </p:cBhvr>
                                      <p:to>
                                        <p:strVal val="visible"/>
                                      </p:to>
                                    </p:set>
                                    <p:animEffect transition="in" filter="blinds(horizontal)">
                                      <p:cBhvr>
                                        <p:cTn id="42" dur="500"/>
                                        <p:tgtEl>
                                          <p:spTgt spid="2929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292872"/>
                                        </p:tgtEl>
                                      </p:cBhvr>
                                    </p:animEffect>
                                    <p:set>
                                      <p:cBhvr>
                                        <p:cTn id="47" dur="1" fill="hold">
                                          <p:stCondLst>
                                            <p:cond delay="499"/>
                                          </p:stCondLst>
                                        </p:cTn>
                                        <p:tgtEl>
                                          <p:spTgt spid="29287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2916"/>
                                        </p:tgtEl>
                                        <p:attrNameLst>
                                          <p:attrName>style.visibility</p:attrName>
                                        </p:attrNameLst>
                                      </p:cBhvr>
                                      <p:to>
                                        <p:strVal val="visible"/>
                                      </p:to>
                                    </p:set>
                                    <p:animEffect transition="in" filter="blinds(horizontal)">
                                      <p:cBhvr>
                                        <p:cTn id="52" dur="500"/>
                                        <p:tgtEl>
                                          <p:spTgt spid="29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2" grpId="0" animBg="1"/>
      <p:bldP spid="292912" grpId="0"/>
      <p:bldP spid="292913" grpId="0"/>
      <p:bldP spid="292914" grpId="0"/>
      <p:bldP spid="292915" grpId="0"/>
      <p:bldP spid="292916" grpId="0" animBg="1"/>
      <p:bldP spid="292917" grpId="0"/>
      <p:bldP spid="2929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457200" y="1524000"/>
            <a:ext cx="8229600" cy="4325112"/>
          </a:xfrm>
        </p:spPr>
        <p:txBody>
          <a:bodyPr>
            <a:noAutofit/>
          </a:bodyPr>
          <a:lstStyle/>
          <a:p>
            <a:pPr>
              <a:lnSpc>
                <a:spcPct val="80000"/>
              </a:lnSpc>
              <a:buFontTx/>
              <a:buNone/>
            </a:pPr>
            <a:endParaRPr lang="en-US" dirty="0"/>
          </a:p>
          <a:p>
            <a:pPr>
              <a:lnSpc>
                <a:spcPct val="80000"/>
              </a:lnSpc>
              <a:buFontTx/>
              <a:buNone/>
            </a:pPr>
            <a:r>
              <a:rPr lang="en-US" dirty="0"/>
              <a:t>  </a:t>
            </a:r>
            <a:r>
              <a:rPr lang="en-US" dirty="0">
                <a:solidFill>
                  <a:srgbClr val="0000FF"/>
                </a:solidFill>
              </a:rPr>
              <a:t>void</a:t>
            </a:r>
            <a:r>
              <a:rPr lang="en-US" dirty="0"/>
              <a:t> </a:t>
            </a:r>
            <a:r>
              <a:rPr lang="en-US" dirty="0" err="1"/>
              <a:t>InsertAfterQ</a:t>
            </a:r>
            <a:r>
              <a:rPr lang="en-US" dirty="0"/>
              <a:t>(</a:t>
            </a:r>
            <a:r>
              <a:rPr lang="en-US" dirty="0">
                <a:solidFill>
                  <a:srgbClr val="0000FF"/>
                </a:solidFill>
              </a:rPr>
              <a:t>List</a:t>
            </a:r>
            <a:r>
              <a:rPr lang="en-US" dirty="0"/>
              <a:t> &amp;l, </a:t>
            </a:r>
            <a:r>
              <a:rPr lang="en-US" dirty="0">
                <a:solidFill>
                  <a:srgbClr val="0000FF"/>
                </a:solidFill>
              </a:rPr>
              <a:t>Node</a:t>
            </a:r>
            <a:r>
              <a:rPr lang="en-US" dirty="0"/>
              <a:t> *p, </a:t>
            </a:r>
            <a:r>
              <a:rPr lang="en-US" dirty="0">
                <a:solidFill>
                  <a:srgbClr val="0000FF"/>
                </a:solidFill>
              </a:rPr>
              <a:t>Node</a:t>
            </a:r>
            <a:r>
              <a:rPr lang="en-US" dirty="0"/>
              <a:t> *q)</a:t>
            </a:r>
          </a:p>
          <a:p>
            <a:pPr>
              <a:lnSpc>
                <a:spcPct val="80000"/>
              </a:lnSpc>
              <a:buFontTx/>
              <a:buNone/>
            </a:pPr>
            <a:r>
              <a:rPr lang="en-US" dirty="0"/>
              <a:t>  {</a:t>
            </a:r>
          </a:p>
          <a:p>
            <a:pPr>
              <a:lnSpc>
                <a:spcPct val="80000"/>
              </a:lnSpc>
              <a:buFontTx/>
              <a:buNone/>
            </a:pPr>
            <a:r>
              <a:rPr lang="en-US" dirty="0"/>
              <a:t>	  </a:t>
            </a:r>
            <a:r>
              <a:rPr lang="en-US" dirty="0">
                <a:solidFill>
                  <a:srgbClr val="0000FF"/>
                </a:solidFill>
              </a:rPr>
              <a:t>if</a:t>
            </a:r>
            <a:r>
              <a:rPr lang="en-US" dirty="0"/>
              <a:t>(q!=NULL)</a:t>
            </a:r>
          </a:p>
          <a:p>
            <a:pPr>
              <a:lnSpc>
                <a:spcPct val="80000"/>
              </a:lnSpc>
              <a:buFontTx/>
              <a:buNone/>
            </a:pPr>
            <a:r>
              <a:rPr lang="en-US" dirty="0"/>
              <a:t>	  {</a:t>
            </a:r>
          </a:p>
          <a:p>
            <a:pPr>
              <a:lnSpc>
                <a:spcPct val="80000"/>
              </a:lnSpc>
              <a:buFontTx/>
              <a:buNone/>
            </a:pPr>
            <a:r>
              <a:rPr lang="en-US" dirty="0"/>
              <a:t>		p-&gt;</a:t>
            </a:r>
            <a:r>
              <a:rPr lang="en-US" dirty="0" err="1" smtClean="0"/>
              <a:t>pNext</a:t>
            </a:r>
            <a:r>
              <a:rPr lang="en-US" dirty="0" smtClean="0"/>
              <a:t>=q-&gt;</a:t>
            </a:r>
            <a:r>
              <a:rPr lang="en-US" dirty="0" err="1" smtClean="0"/>
              <a:t>pNext</a:t>
            </a:r>
            <a:r>
              <a:rPr lang="en-US" dirty="0"/>
              <a:t>;</a:t>
            </a:r>
          </a:p>
          <a:p>
            <a:pPr>
              <a:lnSpc>
                <a:spcPct val="80000"/>
              </a:lnSpc>
              <a:buFontTx/>
              <a:buNone/>
            </a:pPr>
            <a:r>
              <a:rPr lang="en-US" dirty="0"/>
              <a:t>		q-&gt;</a:t>
            </a:r>
            <a:r>
              <a:rPr lang="en-US" dirty="0" err="1"/>
              <a:t>pNext</a:t>
            </a:r>
            <a:r>
              <a:rPr lang="en-US" dirty="0"/>
              <a:t>=p;</a:t>
            </a:r>
          </a:p>
          <a:p>
            <a:pPr>
              <a:lnSpc>
                <a:spcPct val="80000"/>
              </a:lnSpc>
              <a:buFontTx/>
              <a:buNone/>
            </a:pPr>
            <a:r>
              <a:rPr lang="en-US" dirty="0"/>
              <a:t>		</a:t>
            </a:r>
            <a:r>
              <a:rPr lang="en-US" dirty="0">
                <a:solidFill>
                  <a:srgbClr val="0000FF"/>
                </a:solidFill>
              </a:rPr>
              <a:t>if</a:t>
            </a:r>
            <a:r>
              <a:rPr lang="en-US" dirty="0"/>
              <a:t>(</a:t>
            </a:r>
            <a:r>
              <a:rPr lang="en-US" dirty="0" err="1"/>
              <a:t>l.pTail</a:t>
            </a:r>
            <a:r>
              <a:rPr lang="en-US" dirty="0"/>
              <a:t>==q) </a:t>
            </a:r>
          </a:p>
          <a:p>
            <a:pPr>
              <a:lnSpc>
                <a:spcPct val="80000"/>
              </a:lnSpc>
              <a:buFontTx/>
              <a:buNone/>
            </a:pPr>
            <a:r>
              <a:rPr lang="en-US" dirty="0"/>
              <a:t>			</a:t>
            </a:r>
            <a:r>
              <a:rPr lang="en-US" dirty="0" err="1" smtClean="0"/>
              <a:t>l.pTail</a:t>
            </a:r>
            <a:r>
              <a:rPr lang="en-US" dirty="0" smtClean="0"/>
              <a:t>=p;</a:t>
            </a:r>
            <a:endParaRPr lang="en-US" dirty="0"/>
          </a:p>
          <a:p>
            <a:pPr>
              <a:lnSpc>
                <a:spcPct val="80000"/>
              </a:lnSpc>
              <a:buFontTx/>
              <a:buNone/>
            </a:pPr>
            <a:r>
              <a:rPr lang="en-US" dirty="0"/>
              <a:t>	 }</a:t>
            </a:r>
          </a:p>
          <a:p>
            <a:pPr>
              <a:lnSpc>
                <a:spcPct val="80000"/>
              </a:lnSpc>
              <a:buFontTx/>
              <a:buNone/>
            </a:pPr>
            <a:r>
              <a:rPr lang="en-US" dirty="0"/>
              <a:t> 	 </a:t>
            </a:r>
            <a:r>
              <a:rPr lang="en-US" dirty="0">
                <a:solidFill>
                  <a:srgbClr val="0000FF"/>
                </a:solidFill>
              </a:rPr>
              <a:t>else</a:t>
            </a:r>
          </a:p>
          <a:p>
            <a:pPr>
              <a:lnSpc>
                <a:spcPct val="80000"/>
              </a:lnSpc>
              <a:buFontTx/>
              <a:buNone/>
            </a:pPr>
            <a:r>
              <a:rPr lang="en-US" dirty="0"/>
              <a:t>		</a:t>
            </a:r>
            <a:r>
              <a:rPr lang="en-US" dirty="0" err="1"/>
              <a:t>AddHead</a:t>
            </a:r>
            <a:r>
              <a:rPr lang="en-US" dirty="0"/>
              <a:t>(</a:t>
            </a:r>
            <a:r>
              <a:rPr lang="en-US" dirty="0" err="1"/>
              <a:t>l,q</a:t>
            </a:r>
            <a:r>
              <a:rPr lang="en-US" dirty="0"/>
              <a:t>);</a:t>
            </a:r>
            <a:r>
              <a:rPr lang="en-US" sz="2400" dirty="0"/>
              <a:t>// </a:t>
            </a:r>
            <a:r>
              <a:rPr lang="en-US" sz="2400" dirty="0" err="1"/>
              <a:t>thêm</a:t>
            </a:r>
            <a:r>
              <a:rPr lang="en-US" sz="2400" dirty="0"/>
              <a:t> q </a:t>
            </a:r>
            <a:r>
              <a:rPr lang="en-US" sz="2400" dirty="0" err="1"/>
              <a:t>vào</a:t>
            </a:r>
            <a:r>
              <a:rPr lang="en-US" sz="2400" dirty="0"/>
              <a:t> </a:t>
            </a:r>
            <a:r>
              <a:rPr lang="en-US" sz="2400" dirty="0" err="1"/>
              <a:t>đầu</a:t>
            </a:r>
            <a:r>
              <a:rPr lang="en-US" sz="2400" dirty="0"/>
              <a:t> list</a:t>
            </a:r>
          </a:p>
          <a:p>
            <a:pPr>
              <a:lnSpc>
                <a:spcPct val="80000"/>
              </a:lnSpc>
              <a:buFontTx/>
              <a:buNone/>
            </a:pPr>
            <a:r>
              <a:rPr lang="en-US" dirty="0"/>
              <a:t>}</a:t>
            </a:r>
          </a:p>
          <a:p>
            <a:pPr>
              <a:lnSpc>
                <a:spcPct val="80000"/>
              </a:lnSpc>
              <a:buFontTx/>
              <a:buNone/>
            </a:pPr>
            <a:r>
              <a:rPr lang="en-US" dirty="0"/>
              <a:t> </a:t>
            </a:r>
          </a:p>
        </p:txBody>
      </p:sp>
      <p:sp>
        <p:nvSpPr>
          <p:cNvPr id="2" name="Title 1"/>
          <p:cNvSpPr>
            <a:spLocks noGrp="1"/>
          </p:cNvSpPr>
          <p:nvPr>
            <p:ph type="title"/>
          </p:nvPr>
        </p:nvSpPr>
        <p:spPr/>
        <p:txBody>
          <a:bodyPr>
            <a:normAutofit/>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36</a:t>
            </a:fld>
            <a:endParaRPr lang="en-US"/>
          </a:p>
        </p:txBody>
      </p:sp>
    </p:spTree>
    <p:extLst>
      <p:ext uri="{BB962C8B-B14F-4D97-AF65-F5344CB8AC3E}">
        <p14:creationId xmlns:p14="http://schemas.microsoft.com/office/powerpoint/2010/main" val="13453279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457200" y="1295400"/>
            <a:ext cx="8229600" cy="4325112"/>
          </a:xfrm>
        </p:spPr>
        <p:txBody>
          <a:bodyPr>
            <a:noAutofit/>
          </a:bodyPr>
          <a:lstStyle/>
          <a:p>
            <a:pPr>
              <a:lnSpc>
                <a:spcPct val="120000"/>
              </a:lnSpc>
              <a:buFont typeface="Wingdings" pitchFamily="2" charset="2"/>
              <a:buChar char="Ø"/>
            </a:pPr>
            <a:r>
              <a:rPr lang="en-US" dirty="0" err="1">
                <a:solidFill>
                  <a:srgbClr val="080808"/>
                </a:solidFill>
              </a:rPr>
              <a:t>T</a:t>
            </a:r>
            <a:r>
              <a:rPr lang="en-US" dirty="0" err="1"/>
              <a:t>ìm</a:t>
            </a:r>
            <a:r>
              <a:rPr lang="en-US" dirty="0"/>
              <a:t> </a:t>
            </a:r>
            <a:r>
              <a:rPr lang="en-US" dirty="0" err="1"/>
              <a:t>tuần</a:t>
            </a:r>
            <a:r>
              <a:rPr lang="en-US" dirty="0"/>
              <a:t> </a:t>
            </a:r>
            <a:r>
              <a:rPr lang="en-US" dirty="0" err="1"/>
              <a:t>tự</a:t>
            </a:r>
            <a:r>
              <a:rPr lang="en-US" dirty="0"/>
              <a:t> </a:t>
            </a:r>
            <a:r>
              <a:rPr lang="en-US" i="1" dirty="0" smtClean="0"/>
              <a:t>(do </a:t>
            </a:r>
            <a:r>
              <a:rPr lang="en-US" i="1" dirty="0" err="1" smtClean="0"/>
              <a:t>đặc</a:t>
            </a:r>
            <a:r>
              <a:rPr lang="en-US" i="1" dirty="0" smtClean="0"/>
              <a:t> </a:t>
            </a:r>
            <a:r>
              <a:rPr lang="en-US" i="1" dirty="0" err="1" smtClean="0"/>
              <a:t>điểm</a:t>
            </a:r>
            <a:r>
              <a:rPr lang="en-US" i="1" dirty="0" smtClean="0"/>
              <a:t> </a:t>
            </a:r>
            <a:r>
              <a:rPr lang="en-US" i="1" dirty="0" err="1" smtClean="0"/>
              <a:t>của</a:t>
            </a:r>
            <a:r>
              <a:rPr lang="en-US" i="1" dirty="0" smtClean="0"/>
              <a:t> </a:t>
            </a:r>
            <a:r>
              <a:rPr lang="en-US" i="1" dirty="0" err="1" smtClean="0"/>
              <a:t>dslk</a:t>
            </a:r>
            <a:r>
              <a:rPr lang="en-US" i="1" dirty="0" smtClean="0"/>
              <a:t> </a:t>
            </a:r>
            <a:r>
              <a:rPr lang="en-US" i="1" dirty="0" err="1" smtClean="0"/>
              <a:t>đơn</a:t>
            </a:r>
            <a:r>
              <a:rPr lang="en-US" i="1" dirty="0" smtClean="0"/>
              <a:t>)</a:t>
            </a:r>
            <a:r>
              <a:rPr lang="en-US" dirty="0" smtClean="0"/>
              <a:t>, </a:t>
            </a:r>
            <a:r>
              <a:rPr lang="en-US" dirty="0" err="1"/>
              <a:t>các</a:t>
            </a:r>
            <a:r>
              <a:rPr lang="en-US" dirty="0"/>
              <a:t> </a:t>
            </a:r>
            <a:r>
              <a:rPr lang="en-US" dirty="0" err="1"/>
              <a:t>bước</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nút</a:t>
            </a:r>
            <a:r>
              <a:rPr lang="en-US" dirty="0"/>
              <a:t> </a:t>
            </a:r>
            <a:r>
              <a:rPr lang="en-US" dirty="0" err="1"/>
              <a:t>có</a:t>
            </a:r>
            <a:r>
              <a:rPr lang="en-US" dirty="0"/>
              <a:t> </a:t>
            </a:r>
            <a:r>
              <a:rPr lang="en-US" dirty="0">
                <a:solidFill>
                  <a:srgbClr val="FF0000"/>
                </a:solidFill>
              </a:rPr>
              <a:t>Info </a:t>
            </a:r>
            <a:r>
              <a:rPr lang="en-US" dirty="0" smtClean="0">
                <a:solidFill>
                  <a:srgbClr val="FF0000"/>
                </a:solidFill>
              </a:rPr>
              <a:t>= </a:t>
            </a:r>
            <a:r>
              <a:rPr lang="en-US" dirty="0">
                <a:solidFill>
                  <a:srgbClr val="FF0000"/>
                </a:solidFill>
              </a:rPr>
              <a:t>x </a:t>
            </a:r>
            <a:r>
              <a:rPr lang="en-US" dirty="0" err="1"/>
              <a:t>trong</a:t>
            </a:r>
            <a:r>
              <a:rPr lang="en-US" dirty="0"/>
              <a:t> list </a:t>
            </a:r>
            <a:r>
              <a:rPr lang="en-US" dirty="0" err="1" smtClean="0"/>
              <a:t>đơn</a:t>
            </a:r>
            <a:r>
              <a:rPr lang="en-US" dirty="0" smtClean="0"/>
              <a:t>:</a:t>
            </a:r>
            <a:endParaRPr lang="en-US" dirty="0"/>
          </a:p>
          <a:p>
            <a:pPr>
              <a:lnSpc>
                <a:spcPct val="120000"/>
              </a:lnSpc>
              <a:buFont typeface="Wingdings" pitchFamily="2" charset="2"/>
              <a:buNone/>
            </a:pPr>
            <a:r>
              <a:rPr lang="en-US" b="1" dirty="0"/>
              <a:t>	</a:t>
            </a:r>
            <a:r>
              <a:rPr lang="en-US" u="sng" dirty="0" err="1"/>
              <a:t>Bước</a:t>
            </a:r>
            <a:r>
              <a:rPr lang="en-US" u="sng" dirty="0"/>
              <a:t> 1</a:t>
            </a:r>
            <a:r>
              <a:rPr lang="en-US" dirty="0"/>
              <a:t>: p=</a:t>
            </a:r>
            <a:r>
              <a:rPr lang="en-US" dirty="0" err="1"/>
              <a:t>pHead</a:t>
            </a:r>
            <a:r>
              <a:rPr lang="en-US" dirty="0"/>
              <a:t>;</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phần</a:t>
            </a:r>
            <a:r>
              <a:rPr lang="en-US" sz="2400" dirty="0"/>
              <a:t> </a:t>
            </a:r>
            <a:r>
              <a:rPr lang="en-US" sz="2400" dirty="0" err="1"/>
              <a:t>tử</a:t>
            </a:r>
            <a:r>
              <a:rPr lang="en-US" sz="2400" dirty="0"/>
              <a:t> </a:t>
            </a:r>
            <a:r>
              <a:rPr lang="en-US" sz="2400" dirty="0" err="1"/>
              <a:t>đầu</a:t>
            </a:r>
            <a:r>
              <a:rPr lang="en-US" sz="2400" dirty="0"/>
              <a:t> </a:t>
            </a:r>
            <a:r>
              <a:rPr lang="en-US" sz="2400" dirty="0" err="1"/>
              <a:t>trong</a:t>
            </a:r>
            <a:r>
              <a:rPr lang="en-US" sz="2400" dirty="0"/>
              <a:t> list </a:t>
            </a:r>
            <a:r>
              <a:rPr lang="en-US" sz="2400" dirty="0" err="1"/>
              <a:t>đơn</a:t>
            </a:r>
            <a:endParaRPr lang="en-US" sz="2400" dirty="0"/>
          </a:p>
          <a:p>
            <a:pPr>
              <a:lnSpc>
                <a:spcPct val="120000"/>
              </a:lnSpc>
              <a:buFont typeface="Wingdings" pitchFamily="2" charset="2"/>
              <a:buNone/>
            </a:pPr>
            <a:r>
              <a:rPr lang="en-US" dirty="0"/>
              <a:t>	</a:t>
            </a:r>
            <a:r>
              <a:rPr lang="en-US" u="sng" dirty="0" err="1"/>
              <a:t>Bước</a:t>
            </a:r>
            <a:r>
              <a:rPr lang="en-US" u="sng" dirty="0"/>
              <a:t> 2</a:t>
            </a:r>
            <a:r>
              <a:rPr lang="en-US" dirty="0"/>
              <a:t>: </a:t>
            </a:r>
          </a:p>
          <a:p>
            <a:pPr>
              <a:lnSpc>
                <a:spcPct val="120000"/>
              </a:lnSpc>
              <a:buFont typeface="Wingdings" pitchFamily="2" charset="2"/>
              <a:buNone/>
            </a:pPr>
            <a:r>
              <a:rPr lang="en-US" dirty="0"/>
              <a:t>		</a:t>
            </a:r>
            <a:r>
              <a:rPr lang="en-US" dirty="0" err="1"/>
              <a:t>Trong</a:t>
            </a:r>
            <a:r>
              <a:rPr lang="en-US" dirty="0"/>
              <a:t> </a:t>
            </a:r>
            <a:r>
              <a:rPr lang="en-US" dirty="0" err="1"/>
              <a:t>khi</a:t>
            </a:r>
            <a:r>
              <a:rPr lang="en-US" dirty="0"/>
              <a:t> p!=NULL </a:t>
            </a:r>
            <a:r>
              <a:rPr lang="en-US" dirty="0" err="1"/>
              <a:t>và</a:t>
            </a:r>
            <a:r>
              <a:rPr lang="en-US" dirty="0"/>
              <a:t>  p-&gt;Info!=x </a:t>
            </a:r>
          </a:p>
          <a:p>
            <a:pPr>
              <a:lnSpc>
                <a:spcPct val="120000"/>
              </a:lnSpc>
              <a:buFont typeface="Wingdings" pitchFamily="2" charset="2"/>
              <a:buNone/>
            </a:pPr>
            <a:r>
              <a:rPr lang="en-US" dirty="0"/>
              <a:t>			p=p-&gt;</a:t>
            </a:r>
            <a:r>
              <a:rPr lang="en-US" dirty="0" err="1"/>
              <a:t>pNext</a:t>
            </a:r>
            <a:r>
              <a:rPr lang="en-US" dirty="0"/>
              <a:t>;</a:t>
            </a:r>
            <a:r>
              <a:rPr lang="en-US" sz="2400" dirty="0"/>
              <a:t>// </a:t>
            </a:r>
            <a:r>
              <a:rPr lang="en-US" sz="2400" dirty="0" err="1"/>
              <a:t>xét</a:t>
            </a:r>
            <a:r>
              <a:rPr lang="en-US" sz="2400" dirty="0"/>
              <a:t> </a:t>
            </a:r>
            <a:r>
              <a:rPr lang="en-US" sz="2400" dirty="0" err="1"/>
              <a:t>phần</a:t>
            </a:r>
            <a:r>
              <a:rPr lang="en-US" sz="2400" dirty="0"/>
              <a:t> </a:t>
            </a:r>
            <a:r>
              <a:rPr lang="en-US" sz="2400" dirty="0" err="1"/>
              <a:t>tử</a:t>
            </a:r>
            <a:r>
              <a:rPr lang="en-US" sz="2400" dirty="0"/>
              <a:t> </a:t>
            </a:r>
            <a:r>
              <a:rPr lang="en-US" sz="2400" dirty="0" err="1"/>
              <a:t>kế</a:t>
            </a:r>
            <a:endParaRPr lang="en-US" sz="2400" dirty="0"/>
          </a:p>
          <a:p>
            <a:pPr>
              <a:lnSpc>
                <a:spcPct val="120000"/>
              </a:lnSpc>
              <a:buFont typeface="Wingdings" pitchFamily="2" charset="2"/>
              <a:buNone/>
            </a:pPr>
            <a:r>
              <a:rPr lang="en-US" b="1" dirty="0"/>
              <a:t>	</a:t>
            </a:r>
            <a:r>
              <a:rPr lang="en-US" u="sng" dirty="0" err="1"/>
              <a:t>Bước</a:t>
            </a:r>
            <a:r>
              <a:rPr lang="en-US" u="sng" dirty="0"/>
              <a:t> 3</a:t>
            </a:r>
            <a:r>
              <a:rPr lang="en-US" dirty="0"/>
              <a:t>:  </a:t>
            </a:r>
          </a:p>
          <a:p>
            <a:pPr>
              <a:lnSpc>
                <a:spcPct val="120000"/>
              </a:lnSpc>
              <a:buFont typeface="Wingdings" pitchFamily="2" charset="2"/>
              <a:buNone/>
            </a:pPr>
            <a:r>
              <a:rPr lang="en-US" dirty="0"/>
              <a:t>	+ </a:t>
            </a:r>
            <a:r>
              <a:rPr lang="en-US" dirty="0" err="1"/>
              <a:t>Nếu</a:t>
            </a:r>
            <a:r>
              <a:rPr lang="en-US" dirty="0"/>
              <a:t> p!=NULL </a:t>
            </a:r>
            <a:r>
              <a:rPr lang="en-US" dirty="0" err="1"/>
              <a:t>thì</a:t>
            </a:r>
            <a:r>
              <a:rPr lang="en-US" dirty="0"/>
              <a:t> p </a:t>
            </a:r>
            <a:r>
              <a:rPr lang="en-US" dirty="0" err="1"/>
              <a:t>lưu</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nút</a:t>
            </a:r>
            <a:r>
              <a:rPr lang="en-US" dirty="0"/>
              <a:t> </a:t>
            </a:r>
            <a:r>
              <a:rPr lang="en-US" dirty="0" err="1"/>
              <a:t>có</a:t>
            </a:r>
            <a:r>
              <a:rPr lang="en-US" dirty="0"/>
              <a:t>  </a:t>
            </a:r>
          </a:p>
          <a:p>
            <a:pPr>
              <a:lnSpc>
                <a:spcPct val="120000"/>
              </a:lnSpc>
              <a:buFont typeface="Wingdings" pitchFamily="2" charset="2"/>
              <a:buNone/>
            </a:pPr>
            <a:r>
              <a:rPr lang="en-US" dirty="0"/>
              <a:t>		Info = x</a:t>
            </a:r>
          </a:p>
          <a:p>
            <a:pPr>
              <a:lnSpc>
                <a:spcPct val="120000"/>
              </a:lnSpc>
              <a:buFont typeface="Wingdings" pitchFamily="2" charset="2"/>
              <a:buNone/>
            </a:pPr>
            <a:r>
              <a:rPr lang="en-US" dirty="0"/>
              <a:t>	+ </a:t>
            </a:r>
            <a:r>
              <a:rPr lang="en-US" dirty="0" err="1"/>
              <a:t>Ngược</a:t>
            </a:r>
            <a:r>
              <a:rPr lang="en-US" dirty="0"/>
              <a:t> </a:t>
            </a:r>
            <a:r>
              <a:rPr lang="en-US" dirty="0" err="1"/>
              <a:t>lại</a:t>
            </a:r>
            <a:r>
              <a:rPr lang="en-US" dirty="0"/>
              <a:t> : </a:t>
            </a:r>
            <a:r>
              <a:rPr lang="en-US" dirty="0" err="1"/>
              <a:t>Không</a:t>
            </a:r>
            <a:r>
              <a:rPr lang="en-US" dirty="0"/>
              <a:t> </a:t>
            </a:r>
            <a:r>
              <a:rPr lang="en-US" dirty="0" err="1"/>
              <a:t>có</a:t>
            </a:r>
            <a:r>
              <a:rPr lang="en-US" dirty="0"/>
              <a:t> </a:t>
            </a:r>
            <a:r>
              <a:rPr lang="en-US" dirty="0" err="1"/>
              <a:t>phần</a:t>
            </a:r>
            <a:r>
              <a:rPr lang="en-US" dirty="0"/>
              <a:t> </a:t>
            </a:r>
            <a:r>
              <a:rPr lang="en-US" dirty="0" err="1"/>
              <a:t>tử</a:t>
            </a:r>
            <a:r>
              <a:rPr lang="en-US" dirty="0"/>
              <a:t> </a:t>
            </a:r>
            <a:r>
              <a:rPr lang="en-US" dirty="0" err="1"/>
              <a:t>cần</a:t>
            </a:r>
            <a:r>
              <a:rPr lang="en-US" dirty="0"/>
              <a:t> </a:t>
            </a:r>
            <a:r>
              <a:rPr lang="en-US" dirty="0" err="1"/>
              <a:t>tìm</a:t>
            </a:r>
            <a:endParaRPr lang="en-US" dirty="0"/>
          </a:p>
        </p:txBody>
      </p:sp>
      <p:grpSp>
        <p:nvGrpSpPr>
          <p:cNvPr id="4" name="Group 3"/>
          <p:cNvGrpSpPr/>
          <p:nvPr/>
        </p:nvGrpSpPr>
        <p:grpSpPr>
          <a:xfrm>
            <a:off x="0" y="685800"/>
            <a:ext cx="9144000" cy="603424"/>
            <a:chOff x="1848401" y="1569036"/>
            <a:chExt cx="6739509" cy="603424"/>
          </a:xfrm>
        </p:grpSpPr>
        <p:sp>
          <p:nvSpPr>
            <p:cNvPr id="5" name="Pentagon 4"/>
            <p:cNvSpPr/>
            <p:nvPr/>
          </p:nvSpPr>
          <p:spPr>
            <a:xfrm rot="10800000">
              <a:off x="1848401" y="1569036"/>
              <a:ext cx="6739509" cy="603424"/>
            </a:xfrm>
            <a:prstGeom prst="roundRect">
              <a:avLst/>
            </a:prstGeom>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99257" y="1569036"/>
              <a:ext cx="6588653" cy="603424"/>
            </a:xfrm>
            <a:prstGeom prst="roundRect">
              <a:avLst/>
            </a:prstGeom>
          </p:spPr>
          <p:style>
            <a:lnRef idx="0">
              <a:scrgbClr r="0" g="0" b="0"/>
            </a:lnRef>
            <a:fillRef idx="0">
              <a:scrgbClr r="0" g="0" b="0"/>
            </a:fillRef>
            <a:effectRef idx="0">
              <a:scrgbClr r="0" g="0" b="0"/>
            </a:effectRef>
            <a:fontRef idx="minor">
              <a:schemeClr val="dk1"/>
            </a:fontRef>
          </p:style>
          <p:txBody>
            <a:bodyPr spcFirstLastPara="0" vert="horz" wrap="square" lIns="266093" tIns="99060" rIns="184912" bIns="99060" numCol="1" spcCol="1270" anchor="ctr" anchorCtr="0">
              <a:noAutofit/>
            </a:bodyPr>
            <a:lstStyle/>
            <a:p>
              <a:pPr lvl="0" algn="ctr" defTabSz="1155700">
                <a:lnSpc>
                  <a:spcPct val="90000"/>
                </a:lnSpc>
                <a:spcBef>
                  <a:spcPct val="0"/>
                </a:spcBef>
                <a:spcAft>
                  <a:spcPct val="35000"/>
                </a:spcAft>
              </a:pPr>
              <a:r>
                <a:rPr lang="en-US" sz="3200" b="1" kern="1200" cap="none" spc="0" dirty="0" err="1" smtClean="0">
                  <a:ln w="18000">
                    <a:noFill/>
                    <a:prstDash val="solid"/>
                    <a:miter lim="800000"/>
                  </a:ln>
                  <a:solidFill>
                    <a:srgbClr val="7030A0"/>
                  </a:solidFill>
                </a:rPr>
                <a:t>Tìm</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một</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phần</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tử</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có</a:t>
              </a:r>
              <a:r>
                <a:rPr lang="en-US" sz="3200" b="1" kern="1200" cap="none" spc="0" dirty="0" smtClean="0">
                  <a:ln w="18000">
                    <a:noFill/>
                    <a:prstDash val="solid"/>
                    <a:miter lim="800000"/>
                  </a:ln>
                  <a:solidFill>
                    <a:srgbClr val="7030A0"/>
                  </a:solidFill>
                </a:rPr>
                <a:t> </a:t>
              </a:r>
              <a:r>
                <a:rPr lang="en-US" sz="3200" b="1" kern="1200" cap="none" spc="0" dirty="0" smtClean="0">
                  <a:ln w="18000">
                    <a:noFill/>
                    <a:prstDash val="solid"/>
                    <a:miter lim="800000"/>
                  </a:ln>
                  <a:solidFill>
                    <a:srgbClr val="FF0000"/>
                  </a:solidFill>
                </a:rPr>
                <a:t>Info = x</a:t>
              </a:r>
              <a:endParaRPr lang="en-US" sz="3200" b="1" kern="1200" cap="none" spc="0" dirty="0">
                <a:ln w="18000">
                  <a:noFill/>
                  <a:prstDash val="solid"/>
                  <a:miter lim="800000"/>
                </a:ln>
                <a:solidFill>
                  <a:srgbClr val="FF0000"/>
                </a:solidFill>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37</a:t>
            </a:fld>
            <a:endParaRPr lang="en-US"/>
          </a:p>
        </p:txBody>
      </p:sp>
    </p:spTree>
    <p:extLst>
      <p:ext uri="{BB962C8B-B14F-4D97-AF65-F5344CB8AC3E}">
        <p14:creationId xmlns:p14="http://schemas.microsoft.com/office/powerpoint/2010/main" val="24410566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Text Box 5"/>
          <p:cNvSpPr txBox="1">
            <a:spLocks noChangeArrowheads="1"/>
          </p:cNvSpPr>
          <p:nvPr/>
        </p:nvSpPr>
        <p:spPr bwMode="auto">
          <a:xfrm>
            <a:off x="7948246" y="2330451"/>
            <a:ext cx="1043354"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56</a:t>
            </a:r>
          </a:p>
        </p:txBody>
      </p:sp>
      <p:sp>
        <p:nvSpPr>
          <p:cNvPr id="259079" name="Text Box 7"/>
          <p:cNvSpPr txBox="1">
            <a:spLocks noChangeArrowheads="1"/>
          </p:cNvSpPr>
          <p:nvPr/>
        </p:nvSpPr>
        <p:spPr bwMode="auto">
          <a:xfrm>
            <a:off x="2372459" y="2335213"/>
            <a:ext cx="852854"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34</a:t>
            </a:r>
          </a:p>
        </p:txBody>
      </p:sp>
      <p:sp>
        <p:nvSpPr>
          <p:cNvPr id="259080" name="Text Box 8"/>
          <p:cNvSpPr txBox="1">
            <a:spLocks noChangeArrowheads="1"/>
          </p:cNvSpPr>
          <p:nvPr/>
        </p:nvSpPr>
        <p:spPr bwMode="auto">
          <a:xfrm>
            <a:off x="3673720" y="2335213"/>
            <a:ext cx="898280"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dirty="0">
                <a:latin typeface="VNI-Helve" pitchFamily="2" charset="0"/>
              </a:rPr>
              <a:t>3</a:t>
            </a:r>
          </a:p>
        </p:txBody>
      </p:sp>
      <p:sp>
        <p:nvSpPr>
          <p:cNvPr id="259081" name="Text Box 9"/>
          <p:cNvSpPr txBox="1">
            <a:spLocks noChangeArrowheads="1"/>
          </p:cNvSpPr>
          <p:nvPr/>
        </p:nvSpPr>
        <p:spPr bwMode="auto">
          <a:xfrm>
            <a:off x="4992566" y="2335213"/>
            <a:ext cx="975946" cy="58896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a:t>
            </a:r>
          </a:p>
        </p:txBody>
      </p:sp>
      <p:sp>
        <p:nvSpPr>
          <p:cNvPr id="259082" name="Text Box 10"/>
          <p:cNvSpPr txBox="1">
            <a:spLocks noChangeArrowheads="1"/>
          </p:cNvSpPr>
          <p:nvPr/>
        </p:nvSpPr>
        <p:spPr bwMode="auto">
          <a:xfrm>
            <a:off x="6433038" y="2349501"/>
            <a:ext cx="980343" cy="58896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59083" name="Text Box 11"/>
          <p:cNvSpPr txBox="1">
            <a:spLocks noChangeArrowheads="1"/>
          </p:cNvSpPr>
          <p:nvPr/>
        </p:nvSpPr>
        <p:spPr bwMode="auto">
          <a:xfrm>
            <a:off x="4438651" y="4221163"/>
            <a:ext cx="1125415" cy="461665"/>
          </a:xfrm>
          <a:prstGeom prst="rect">
            <a:avLst/>
          </a:prstGeom>
          <a:gradFill rotWithShape="1">
            <a:gsLst>
              <a:gs pos="0">
                <a:schemeClr val="bg1"/>
              </a:gs>
              <a:gs pos="100000">
                <a:srgbClr val="4949C3"/>
              </a:gs>
            </a:gsLst>
            <a:path path="shape">
              <a:fillToRect l="50000" t="50000" r="50000" b="50000"/>
            </a:path>
          </a:gra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400" b="1">
                <a:latin typeface="Comic Sans MS" pitchFamily="66" charset="0"/>
              </a:rPr>
              <a:t>X = 8</a:t>
            </a:r>
          </a:p>
        </p:txBody>
      </p:sp>
      <p:cxnSp>
        <p:nvCxnSpPr>
          <p:cNvPr id="259084" name="AutoShape 12"/>
          <p:cNvCxnSpPr>
            <a:cxnSpLocks noChangeShapeType="1"/>
            <a:stCxn id="259079" idx="3"/>
            <a:endCxn id="259080" idx="1"/>
          </p:cNvCxnSpPr>
          <p:nvPr/>
        </p:nvCxnSpPr>
        <p:spPr bwMode="auto">
          <a:xfrm>
            <a:off x="3225312" y="2630488"/>
            <a:ext cx="448408" cy="0"/>
          </a:xfrm>
          <a:prstGeom prst="straightConnector1">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9085" name="Line 13"/>
          <p:cNvSpPr>
            <a:spLocks noChangeShapeType="1"/>
          </p:cNvSpPr>
          <p:nvPr/>
        </p:nvSpPr>
        <p:spPr bwMode="auto">
          <a:xfrm flipV="1">
            <a:off x="4589585" y="2620964"/>
            <a:ext cx="420566" cy="1587"/>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86" name="Line 14"/>
          <p:cNvSpPr>
            <a:spLocks noChangeShapeType="1"/>
          </p:cNvSpPr>
          <p:nvPr/>
        </p:nvSpPr>
        <p:spPr bwMode="auto">
          <a:xfrm>
            <a:off x="5968512" y="2636838"/>
            <a:ext cx="492369" cy="0"/>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59087" name="Line 15"/>
          <p:cNvSpPr>
            <a:spLocks noChangeShapeType="1"/>
          </p:cNvSpPr>
          <p:nvPr/>
        </p:nvSpPr>
        <p:spPr bwMode="auto">
          <a:xfrm>
            <a:off x="7429501" y="2636838"/>
            <a:ext cx="531935" cy="0"/>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91" name="Line 19"/>
          <p:cNvSpPr>
            <a:spLocks noChangeShapeType="1"/>
          </p:cNvSpPr>
          <p:nvPr/>
        </p:nvSpPr>
        <p:spPr bwMode="auto">
          <a:xfrm>
            <a:off x="1897673" y="2278064"/>
            <a:ext cx="449873" cy="287337"/>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9092" name="Text Box 20"/>
          <p:cNvSpPr txBox="1">
            <a:spLocks noChangeArrowheads="1"/>
          </p:cNvSpPr>
          <p:nvPr/>
        </p:nvSpPr>
        <p:spPr bwMode="auto">
          <a:xfrm>
            <a:off x="716574" y="1989139"/>
            <a:ext cx="1197219" cy="4667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pHead</a:t>
            </a:r>
          </a:p>
        </p:txBody>
      </p:sp>
      <p:sp>
        <p:nvSpPr>
          <p:cNvPr id="259093" name="Text Box 21"/>
          <p:cNvSpPr txBox="1">
            <a:spLocks noChangeArrowheads="1"/>
          </p:cNvSpPr>
          <p:nvPr/>
        </p:nvSpPr>
        <p:spPr bwMode="auto">
          <a:xfrm>
            <a:off x="2310913" y="1916113"/>
            <a:ext cx="6652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1f</a:t>
            </a:r>
          </a:p>
        </p:txBody>
      </p:sp>
      <p:sp>
        <p:nvSpPr>
          <p:cNvPr id="259094" name="Text Box 22"/>
          <p:cNvSpPr txBox="1">
            <a:spLocks noChangeArrowheads="1"/>
          </p:cNvSpPr>
          <p:nvPr/>
        </p:nvSpPr>
        <p:spPr bwMode="auto">
          <a:xfrm>
            <a:off x="3575539" y="1916113"/>
            <a:ext cx="8631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2f</a:t>
            </a:r>
          </a:p>
        </p:txBody>
      </p:sp>
      <p:sp>
        <p:nvSpPr>
          <p:cNvPr id="259095" name="Text Box 23"/>
          <p:cNvSpPr txBox="1">
            <a:spLocks noChangeArrowheads="1"/>
          </p:cNvSpPr>
          <p:nvPr/>
        </p:nvSpPr>
        <p:spPr bwMode="auto">
          <a:xfrm>
            <a:off x="4837236" y="1916113"/>
            <a:ext cx="7268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3f</a:t>
            </a:r>
          </a:p>
        </p:txBody>
      </p:sp>
      <p:sp>
        <p:nvSpPr>
          <p:cNvPr id="259096" name="Text Box 24"/>
          <p:cNvSpPr txBox="1">
            <a:spLocks noChangeArrowheads="1"/>
          </p:cNvSpPr>
          <p:nvPr/>
        </p:nvSpPr>
        <p:spPr bwMode="auto">
          <a:xfrm>
            <a:off x="6365630" y="1844676"/>
            <a:ext cx="873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a:t>4f</a:t>
            </a:r>
          </a:p>
        </p:txBody>
      </p:sp>
      <p:sp>
        <p:nvSpPr>
          <p:cNvPr id="259097" name="Text Box 25"/>
          <p:cNvSpPr txBox="1">
            <a:spLocks noChangeArrowheads="1"/>
          </p:cNvSpPr>
          <p:nvPr/>
        </p:nvSpPr>
        <p:spPr bwMode="auto">
          <a:xfrm>
            <a:off x="7894028" y="1844676"/>
            <a:ext cx="7927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5f</a:t>
            </a:r>
          </a:p>
        </p:txBody>
      </p:sp>
      <p:sp>
        <p:nvSpPr>
          <p:cNvPr id="259098" name="AutoShape 26"/>
          <p:cNvSpPr>
            <a:spLocks noChangeArrowheads="1"/>
          </p:cNvSpPr>
          <p:nvPr/>
        </p:nvSpPr>
        <p:spPr bwMode="auto">
          <a:xfrm>
            <a:off x="2445728" y="2997200"/>
            <a:ext cx="530469" cy="719138"/>
          </a:xfrm>
          <a:prstGeom prst="upArrow">
            <a:avLst>
              <a:gd name="adj1" fmla="val 50000"/>
              <a:gd name="adj2" fmla="val 31285"/>
            </a:avLst>
          </a:prstGeom>
          <a:noFill/>
          <a:ln w="3810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P</a:t>
            </a:r>
          </a:p>
        </p:txBody>
      </p:sp>
      <p:sp>
        <p:nvSpPr>
          <p:cNvPr id="259099" name="Text Box 27"/>
          <p:cNvSpPr txBox="1">
            <a:spLocks noChangeArrowheads="1"/>
          </p:cNvSpPr>
          <p:nvPr/>
        </p:nvSpPr>
        <p:spPr bwMode="auto">
          <a:xfrm>
            <a:off x="6367097" y="4221163"/>
            <a:ext cx="252485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Tìm thấy, hàm trả về địa chỉ của nút tìm thấy là 4f</a:t>
            </a:r>
          </a:p>
        </p:txBody>
      </p:sp>
      <p:sp>
        <p:nvSpPr>
          <p:cNvPr id="259101" name="Text Box 29"/>
          <p:cNvSpPr txBox="1">
            <a:spLocks noChangeArrowheads="1"/>
          </p:cNvSpPr>
          <p:nvPr/>
        </p:nvSpPr>
        <p:spPr bwMode="auto">
          <a:xfrm>
            <a:off x="6433038" y="2349501"/>
            <a:ext cx="980343" cy="588963"/>
          </a:xfrm>
          <a:prstGeom prst="rect">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 name="Title 1"/>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38</a:t>
            </a:fld>
            <a:endParaRPr lang="en-US"/>
          </a:p>
        </p:txBody>
      </p:sp>
    </p:spTree>
    <p:extLst>
      <p:ext uri="{BB962C8B-B14F-4D97-AF65-F5344CB8AC3E}">
        <p14:creationId xmlns:p14="http://schemas.microsoft.com/office/powerpoint/2010/main" val="296961196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9098"/>
                                        </p:tgtEl>
                                        <p:attrNameLst>
                                          <p:attrName>style.visibility</p:attrName>
                                        </p:attrNameLst>
                                      </p:cBhvr>
                                      <p:to>
                                        <p:strVal val="visible"/>
                                      </p:to>
                                    </p:set>
                                    <p:animEffect transition="in" filter="blinds(horizontal)">
                                      <p:cBhvr>
                                        <p:cTn id="7" dur="500"/>
                                        <p:tgtEl>
                                          <p:spTgt spid="2590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9083"/>
                                        </p:tgtEl>
                                        <p:attrNameLst>
                                          <p:attrName>style.visibility</p:attrName>
                                        </p:attrNameLst>
                                      </p:cBhvr>
                                      <p:to>
                                        <p:strVal val="visible"/>
                                      </p:to>
                                    </p:set>
                                    <p:animEffect transition="in" filter="blinds(horizontal)">
                                      <p:cBhvr>
                                        <p:cTn id="10" dur="500"/>
                                        <p:tgtEl>
                                          <p:spTgt spid="259083"/>
                                        </p:tgtEl>
                                      </p:cBhvr>
                                    </p:animEffect>
                                  </p:childTnLst>
                                </p:cTn>
                              </p:par>
                            </p:childTnLst>
                          </p:cTn>
                        </p:par>
                        <p:par>
                          <p:cTn id="11" fill="hold" nodeType="afterGroup">
                            <p:stCondLst>
                              <p:cond delay="500"/>
                            </p:stCondLst>
                            <p:childTnLst>
                              <p:par>
                                <p:cTn id="12" presetID="26" presetClass="emph" presetSubtype="0" fill="hold" grpId="0" nodeType="afterEffect">
                                  <p:stCondLst>
                                    <p:cond delay="0"/>
                                  </p:stCondLst>
                                  <p:childTnLst>
                                    <p:animEffect transition="out" filter="fade">
                                      <p:cBhvr>
                                        <p:cTn id="13" dur="2000" tmFilter="0, 0; .2, .5; .8, .5; 1, 0"/>
                                        <p:tgtEl>
                                          <p:spTgt spid="259079"/>
                                        </p:tgtEl>
                                      </p:cBhvr>
                                    </p:animEffect>
                                    <p:animScale>
                                      <p:cBhvr>
                                        <p:cTn id="14" dur="1000" autoRev="1" fill="hold"/>
                                        <p:tgtEl>
                                          <p:spTgt spid="259079"/>
                                        </p:tgtEl>
                                      </p:cBhvr>
                                      <p:by x="105000" y="105000"/>
                                    </p:animScale>
                                  </p:childTnLst>
                                </p:cTn>
                              </p:par>
                              <p:par>
                                <p:cTn id="15" presetID="26" presetClass="emph" presetSubtype="0" fill="hold" grpId="1" nodeType="withEffect">
                                  <p:stCondLst>
                                    <p:cond delay="0"/>
                                  </p:stCondLst>
                                  <p:childTnLst>
                                    <p:animEffect transition="out" filter="fade">
                                      <p:cBhvr>
                                        <p:cTn id="16" dur="2000" tmFilter="0, 0; .2, .5; .8, .5; 1, 0"/>
                                        <p:tgtEl>
                                          <p:spTgt spid="259083"/>
                                        </p:tgtEl>
                                      </p:cBhvr>
                                    </p:animEffect>
                                    <p:animScale>
                                      <p:cBhvr>
                                        <p:cTn id="17" dur="1000" autoRev="1" fill="hold"/>
                                        <p:tgtEl>
                                          <p:spTgt spid="259083"/>
                                        </p:tgtEl>
                                      </p:cBhvr>
                                      <p:by x="105000" y="105000"/>
                                    </p:animScale>
                                  </p:childTnLst>
                                </p:cTn>
                              </p:par>
                            </p:childTnLst>
                          </p:cTn>
                        </p:par>
                        <p:par>
                          <p:cTn id="18" fill="hold" nodeType="afterGroup">
                            <p:stCondLst>
                              <p:cond delay="2500"/>
                            </p:stCondLst>
                            <p:childTnLst>
                              <p:par>
                                <p:cTn id="19" presetID="63" presetClass="path" presetSubtype="0" accel="50000" decel="50000" fill="hold" grpId="1" nodeType="afterEffect">
                                  <p:stCondLst>
                                    <p:cond delay="0"/>
                                  </p:stCondLst>
                                  <p:childTnLst>
                                    <p:animMotion origin="layout" path="M -4.35897E-6 -1.85185E-6 L 0.14536 0.00023 " pathEditMode="relative" rAng="0" ptsTypes="AA">
                                      <p:cBhvr>
                                        <p:cTn id="20" dur="2000" fill="hold"/>
                                        <p:tgtEl>
                                          <p:spTgt spid="259098"/>
                                        </p:tgtEl>
                                        <p:attrNameLst>
                                          <p:attrName>ppt_x</p:attrName>
                                          <p:attrName>ppt_y</p:attrName>
                                        </p:attrNameLst>
                                      </p:cBhvr>
                                      <p:rCtr x="7260" y="0"/>
                                    </p:animMotion>
                                  </p:childTnLst>
                                </p:cTn>
                              </p:par>
                            </p:childTnLst>
                          </p:cTn>
                        </p:par>
                        <p:par>
                          <p:cTn id="21" fill="hold" nodeType="afterGroup">
                            <p:stCondLst>
                              <p:cond delay="4500"/>
                            </p:stCondLst>
                            <p:childTnLst>
                              <p:par>
                                <p:cTn id="22" presetID="26" presetClass="emph" presetSubtype="0" fill="hold" grpId="0" nodeType="afterEffect">
                                  <p:stCondLst>
                                    <p:cond delay="0"/>
                                  </p:stCondLst>
                                  <p:childTnLst>
                                    <p:animEffect transition="out" filter="fade">
                                      <p:cBhvr>
                                        <p:cTn id="23" dur="2000" tmFilter="0, 0; .2, .5; .8, .5; 1, 0"/>
                                        <p:tgtEl>
                                          <p:spTgt spid="259080"/>
                                        </p:tgtEl>
                                      </p:cBhvr>
                                    </p:animEffect>
                                    <p:animScale>
                                      <p:cBhvr>
                                        <p:cTn id="24" dur="1000" autoRev="1" fill="hold"/>
                                        <p:tgtEl>
                                          <p:spTgt spid="259080"/>
                                        </p:tgtEl>
                                      </p:cBhvr>
                                      <p:by x="105000" y="105000"/>
                                    </p:animScale>
                                  </p:childTnLst>
                                </p:cTn>
                              </p:par>
                              <p:par>
                                <p:cTn id="25" presetID="26" presetClass="emph" presetSubtype="0" fill="hold" grpId="2" nodeType="withEffect">
                                  <p:stCondLst>
                                    <p:cond delay="0"/>
                                  </p:stCondLst>
                                  <p:childTnLst>
                                    <p:animEffect transition="out" filter="fade">
                                      <p:cBhvr>
                                        <p:cTn id="26" dur="2000" tmFilter="0, 0; .2, .5; .8, .5; 1, 0"/>
                                        <p:tgtEl>
                                          <p:spTgt spid="259083"/>
                                        </p:tgtEl>
                                      </p:cBhvr>
                                    </p:animEffect>
                                    <p:animScale>
                                      <p:cBhvr>
                                        <p:cTn id="27" dur="1000" autoRev="1" fill="hold"/>
                                        <p:tgtEl>
                                          <p:spTgt spid="259083"/>
                                        </p:tgtEl>
                                      </p:cBhvr>
                                      <p:by x="105000" y="105000"/>
                                    </p:animScale>
                                  </p:childTnLst>
                                </p:cTn>
                              </p:par>
                            </p:childTnLst>
                          </p:cTn>
                        </p:par>
                        <p:par>
                          <p:cTn id="28" fill="hold" nodeType="afterGroup">
                            <p:stCondLst>
                              <p:cond delay="6500"/>
                            </p:stCondLst>
                            <p:childTnLst>
                              <p:par>
                                <p:cTn id="29" presetID="63" presetClass="path" presetSubtype="0" accel="50000" decel="50000" fill="hold" grpId="2" nodeType="afterEffect">
                                  <p:stCondLst>
                                    <p:cond delay="0"/>
                                  </p:stCondLst>
                                  <p:childTnLst>
                                    <p:animMotion origin="layout" path="M 0.14536 0.00023 L 0.29808 0.00023 " pathEditMode="relative" rAng="0" ptsTypes="AA">
                                      <p:cBhvr>
                                        <p:cTn id="30" dur="2000" fill="hold"/>
                                        <p:tgtEl>
                                          <p:spTgt spid="259098"/>
                                        </p:tgtEl>
                                        <p:attrNameLst>
                                          <p:attrName>ppt_x</p:attrName>
                                          <p:attrName>ppt_y</p:attrName>
                                        </p:attrNameLst>
                                      </p:cBhvr>
                                      <p:rCtr x="7628" y="0"/>
                                    </p:animMotion>
                                  </p:childTnLst>
                                </p:cTn>
                              </p:par>
                            </p:childTnLst>
                          </p:cTn>
                        </p:par>
                        <p:par>
                          <p:cTn id="31" fill="hold" nodeType="afterGroup">
                            <p:stCondLst>
                              <p:cond delay="8500"/>
                            </p:stCondLst>
                            <p:childTnLst>
                              <p:par>
                                <p:cTn id="32" presetID="26" presetClass="emph" presetSubtype="0" fill="hold" grpId="0" nodeType="afterEffect">
                                  <p:stCondLst>
                                    <p:cond delay="0"/>
                                  </p:stCondLst>
                                  <p:childTnLst>
                                    <p:animEffect transition="out" filter="fade">
                                      <p:cBhvr>
                                        <p:cTn id="33" dur="2000" tmFilter="0, 0; .2, .5; .8, .5; 1, 0"/>
                                        <p:tgtEl>
                                          <p:spTgt spid="259081"/>
                                        </p:tgtEl>
                                      </p:cBhvr>
                                    </p:animEffect>
                                    <p:animScale>
                                      <p:cBhvr>
                                        <p:cTn id="34" dur="1000" autoRev="1" fill="hold"/>
                                        <p:tgtEl>
                                          <p:spTgt spid="259081"/>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259083"/>
                                        </p:tgtEl>
                                      </p:cBhvr>
                                    </p:animEffect>
                                    <p:animScale>
                                      <p:cBhvr>
                                        <p:cTn id="37" dur="1000" autoRev="1" fill="hold"/>
                                        <p:tgtEl>
                                          <p:spTgt spid="259083"/>
                                        </p:tgtEl>
                                      </p:cBhvr>
                                      <p:by x="105000" y="105000"/>
                                    </p:animScale>
                                  </p:childTnLst>
                                </p:cTn>
                              </p:par>
                            </p:childTnLst>
                          </p:cTn>
                        </p:par>
                        <p:par>
                          <p:cTn id="38" fill="hold" nodeType="afterGroup">
                            <p:stCondLst>
                              <p:cond delay="10500"/>
                            </p:stCondLst>
                            <p:childTnLst>
                              <p:par>
                                <p:cTn id="39" presetID="63" presetClass="path" presetSubtype="0" accel="50000" decel="50000" fill="hold" grpId="3" nodeType="afterEffect">
                                  <p:stCondLst>
                                    <p:cond delay="0"/>
                                  </p:stCondLst>
                                  <p:childTnLst>
                                    <p:animMotion origin="layout" path="M 0.29808 0.00023 L 0.46523 0.00023 " pathEditMode="relative" rAng="0" ptsTypes="AA">
                                      <p:cBhvr>
                                        <p:cTn id="40" dur="2000" fill="hold"/>
                                        <p:tgtEl>
                                          <p:spTgt spid="259098"/>
                                        </p:tgtEl>
                                        <p:attrNameLst>
                                          <p:attrName>ppt_x</p:attrName>
                                          <p:attrName>ppt_y</p:attrName>
                                        </p:attrNameLst>
                                      </p:cBhvr>
                                      <p:rCtr x="8349" y="0"/>
                                    </p:animMotion>
                                  </p:childTnLst>
                                </p:cTn>
                              </p:par>
                            </p:childTnLst>
                          </p:cTn>
                        </p:par>
                        <p:par>
                          <p:cTn id="41" fill="hold" nodeType="afterGroup">
                            <p:stCondLst>
                              <p:cond delay="12500"/>
                            </p:stCondLst>
                            <p:childTnLst>
                              <p:par>
                                <p:cTn id="42" presetID="26" presetClass="emph" presetSubtype="0" fill="hold" grpId="0" nodeType="afterEffect">
                                  <p:stCondLst>
                                    <p:cond delay="0"/>
                                  </p:stCondLst>
                                  <p:childTnLst>
                                    <p:animEffect transition="out" filter="fade">
                                      <p:cBhvr>
                                        <p:cTn id="43" dur="2000" tmFilter="0, 0; .2, .5; .8, .5; 1, 0"/>
                                        <p:tgtEl>
                                          <p:spTgt spid="259082"/>
                                        </p:tgtEl>
                                      </p:cBhvr>
                                    </p:animEffect>
                                    <p:animScale>
                                      <p:cBhvr>
                                        <p:cTn id="44" dur="1000" autoRev="1" fill="hold"/>
                                        <p:tgtEl>
                                          <p:spTgt spid="259082"/>
                                        </p:tgtEl>
                                      </p:cBhvr>
                                      <p:by x="105000" y="105000"/>
                                    </p:animScale>
                                  </p:childTnLst>
                                </p:cTn>
                              </p:par>
                              <p:par>
                                <p:cTn id="45" presetID="26" presetClass="emph" presetSubtype="0" fill="hold" grpId="4" nodeType="withEffect">
                                  <p:stCondLst>
                                    <p:cond delay="0"/>
                                  </p:stCondLst>
                                  <p:childTnLst>
                                    <p:animEffect transition="out" filter="fade">
                                      <p:cBhvr>
                                        <p:cTn id="46" dur="2000" tmFilter="0, 0; .2, .5; .8, .5; 1, 0"/>
                                        <p:tgtEl>
                                          <p:spTgt spid="259083"/>
                                        </p:tgtEl>
                                      </p:cBhvr>
                                    </p:animEffect>
                                    <p:animScale>
                                      <p:cBhvr>
                                        <p:cTn id="47" dur="1000" autoRev="1" fill="hold"/>
                                        <p:tgtEl>
                                          <p:spTgt spid="259083"/>
                                        </p:tgtEl>
                                      </p:cBhvr>
                                      <p:by x="105000" y="105000"/>
                                    </p:animScale>
                                  </p:childTnLst>
                                </p:cTn>
                              </p:par>
                            </p:childTnLst>
                          </p:cTn>
                        </p:par>
                        <p:par>
                          <p:cTn id="48" fill="hold" nodeType="afterGroup">
                            <p:stCondLst>
                              <p:cond delay="14500"/>
                            </p:stCondLst>
                            <p:childTnLst>
                              <p:par>
                                <p:cTn id="49" presetID="3" presetClass="entr" presetSubtype="10" fill="hold" grpId="0" nodeType="afterEffect">
                                  <p:stCondLst>
                                    <p:cond delay="0"/>
                                  </p:stCondLst>
                                  <p:childTnLst>
                                    <p:set>
                                      <p:cBhvr>
                                        <p:cTn id="50" dur="1" fill="hold">
                                          <p:stCondLst>
                                            <p:cond delay="0"/>
                                          </p:stCondLst>
                                        </p:cTn>
                                        <p:tgtEl>
                                          <p:spTgt spid="259101"/>
                                        </p:tgtEl>
                                        <p:attrNameLst>
                                          <p:attrName>style.visibility</p:attrName>
                                        </p:attrNameLst>
                                      </p:cBhvr>
                                      <p:to>
                                        <p:strVal val="visible"/>
                                      </p:to>
                                    </p:set>
                                    <p:animEffect transition="in" filter="blinds(horizontal)">
                                      <p:cBhvr>
                                        <p:cTn id="51" dur="500"/>
                                        <p:tgtEl>
                                          <p:spTgt spid="259101"/>
                                        </p:tgtEl>
                                      </p:cBhvr>
                                    </p:animEffect>
                                  </p:childTnLst>
                                </p:cTn>
                              </p:par>
                            </p:childTnLst>
                          </p:cTn>
                        </p:par>
                        <p:par>
                          <p:cTn id="52" fill="hold" nodeType="afterGroup">
                            <p:stCondLst>
                              <p:cond delay="15000"/>
                            </p:stCondLst>
                            <p:childTnLst>
                              <p:par>
                                <p:cTn id="53" presetID="3" presetClass="entr" presetSubtype="10" fill="hold" grpId="0" nodeType="afterEffect">
                                  <p:stCondLst>
                                    <p:cond delay="0"/>
                                  </p:stCondLst>
                                  <p:childTnLst>
                                    <p:set>
                                      <p:cBhvr>
                                        <p:cTn id="54" dur="1" fill="hold">
                                          <p:stCondLst>
                                            <p:cond delay="0"/>
                                          </p:stCondLst>
                                        </p:cTn>
                                        <p:tgtEl>
                                          <p:spTgt spid="259099"/>
                                        </p:tgtEl>
                                        <p:attrNameLst>
                                          <p:attrName>style.visibility</p:attrName>
                                        </p:attrNameLst>
                                      </p:cBhvr>
                                      <p:to>
                                        <p:strVal val="visible"/>
                                      </p:to>
                                    </p:set>
                                    <p:animEffect transition="in" filter="blinds(horizontal)">
                                      <p:cBhvr>
                                        <p:cTn id="55" dur="500"/>
                                        <p:tgtEl>
                                          <p:spTgt spid="259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9" grpId="0" animBg="1"/>
      <p:bldP spid="259080" grpId="0" animBg="1"/>
      <p:bldP spid="259081" grpId="0" animBg="1"/>
      <p:bldP spid="259082" grpId="0" animBg="1"/>
      <p:bldP spid="259083" grpId="0" animBg="1"/>
      <p:bldP spid="259083" grpId="1" animBg="1"/>
      <p:bldP spid="259083" grpId="2" animBg="1"/>
      <p:bldP spid="259083" grpId="3" animBg="1"/>
      <p:bldP spid="259083" grpId="4" animBg="1"/>
      <p:bldP spid="259098" grpId="0" animBg="1"/>
      <p:bldP spid="259098" grpId="1" animBg="1"/>
      <p:bldP spid="259098" grpId="2" animBg="1"/>
      <p:bldP spid="259098" grpId="3" animBg="1"/>
      <p:bldP spid="259099" grpId="0"/>
      <p:bldP spid="25910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body" idx="1"/>
          </p:nvPr>
        </p:nvSpPr>
        <p:spPr>
          <a:xfrm>
            <a:off x="457200" y="1371600"/>
            <a:ext cx="8229600" cy="4325112"/>
          </a:xfrm>
        </p:spPr>
        <p:txBody>
          <a:bodyPr>
            <a:noAutofit/>
          </a:bodyPr>
          <a:lstStyle/>
          <a:p>
            <a:pPr lvl="1">
              <a:lnSpc>
                <a:spcPct val="120000"/>
              </a:lnSpc>
              <a:buFont typeface="Wingdings" pitchFamily="2" charset="2"/>
              <a:buChar char="Ø"/>
            </a:pPr>
            <a:r>
              <a:rPr lang="en-US" sz="2800" dirty="0">
                <a:solidFill>
                  <a:srgbClr val="080808"/>
                </a:solidFill>
                <a:latin typeface="VNI-Times" pitchFamily="2" charset="0"/>
                <a:cs typeface="Courier New" pitchFamily="49" charset="0"/>
              </a:rPr>
              <a:t>	</a:t>
            </a:r>
            <a:r>
              <a:rPr lang="en-US" sz="2800" dirty="0" err="1">
                <a:solidFill>
                  <a:schemeClr val="accent6">
                    <a:lumMod val="75000"/>
                  </a:schemeClr>
                </a:solidFill>
                <a:cs typeface="Courier New" pitchFamily="49" charset="0"/>
              </a:rPr>
              <a:t>H</a:t>
            </a:r>
            <a:r>
              <a:rPr lang="en-US" sz="2800" dirty="0" err="1"/>
              <a:t>àm</a:t>
            </a:r>
            <a:r>
              <a:rPr lang="en-US" sz="2800" dirty="0"/>
              <a:t> </a:t>
            </a:r>
            <a:r>
              <a:rPr lang="en-US" sz="2800" dirty="0" err="1"/>
              <a:t>tìm</a:t>
            </a:r>
            <a:r>
              <a:rPr lang="en-US" sz="2800" dirty="0"/>
              <a:t> </a:t>
            </a:r>
            <a:r>
              <a:rPr lang="en-US" sz="2800" dirty="0" err="1"/>
              <a:t>phần</a:t>
            </a:r>
            <a:r>
              <a:rPr lang="en-US" sz="2800" dirty="0"/>
              <a:t> </a:t>
            </a:r>
            <a:r>
              <a:rPr lang="en-US" sz="2800" dirty="0" err="1"/>
              <a:t>tử</a:t>
            </a:r>
            <a:r>
              <a:rPr lang="en-US" sz="2800" dirty="0"/>
              <a:t> </a:t>
            </a:r>
            <a:r>
              <a:rPr lang="en-US" sz="2800" dirty="0" err="1"/>
              <a:t>có</a:t>
            </a:r>
            <a:r>
              <a:rPr lang="en-US" sz="2800" dirty="0"/>
              <a:t> Info = x, </a:t>
            </a:r>
            <a:r>
              <a:rPr lang="en-US" sz="2800" dirty="0" err="1"/>
              <a:t>hàm</a:t>
            </a:r>
            <a:r>
              <a:rPr lang="en-US" sz="2800" dirty="0"/>
              <a:t> </a:t>
            </a:r>
            <a:r>
              <a:rPr lang="en-US" sz="2800" dirty="0" err="1"/>
              <a:t>trả</a:t>
            </a:r>
            <a:r>
              <a:rPr lang="en-US" sz="2800" dirty="0"/>
              <a:t> </a:t>
            </a:r>
            <a:r>
              <a:rPr lang="en-US" sz="2800" dirty="0" err="1"/>
              <a:t>về</a:t>
            </a:r>
            <a:r>
              <a:rPr lang="en-US" sz="2800" dirty="0"/>
              <a:t> </a:t>
            </a:r>
            <a:r>
              <a:rPr lang="en-US" sz="2800" dirty="0" err="1"/>
              <a:t>địa</a:t>
            </a:r>
            <a:r>
              <a:rPr lang="en-US" sz="2800" dirty="0"/>
              <a:t> </a:t>
            </a:r>
            <a:r>
              <a:rPr lang="en-US" sz="2800" dirty="0" err="1"/>
              <a:t>chỉ</a:t>
            </a:r>
            <a:r>
              <a:rPr lang="en-US" sz="2800" dirty="0"/>
              <a:t> </a:t>
            </a:r>
            <a:r>
              <a:rPr lang="en-US" sz="2800" dirty="0" err="1"/>
              <a:t>của</a:t>
            </a:r>
            <a:r>
              <a:rPr lang="en-US" sz="2800" dirty="0"/>
              <a:t> </a:t>
            </a:r>
            <a:r>
              <a:rPr lang="en-US" sz="2800" dirty="0" err="1"/>
              <a:t>nút</a:t>
            </a:r>
            <a:r>
              <a:rPr lang="en-US" sz="2800" dirty="0"/>
              <a:t> </a:t>
            </a:r>
            <a:r>
              <a:rPr lang="en-US" sz="2800" dirty="0" err="1"/>
              <a:t>có</a:t>
            </a:r>
            <a:r>
              <a:rPr lang="en-US" sz="2800" dirty="0"/>
              <a:t> Info = x, </a:t>
            </a:r>
            <a:r>
              <a:rPr lang="en-US" sz="2800" dirty="0" err="1"/>
              <a:t>ngược</a:t>
            </a:r>
            <a:r>
              <a:rPr lang="en-US" sz="2800" dirty="0"/>
              <a:t> </a:t>
            </a:r>
            <a:r>
              <a:rPr lang="en-US" sz="2800" dirty="0" err="1"/>
              <a:t>lại</a:t>
            </a:r>
            <a:r>
              <a:rPr lang="en-US" sz="2800" dirty="0"/>
              <a:t> </a:t>
            </a:r>
            <a:r>
              <a:rPr lang="en-US" sz="2800" dirty="0" err="1"/>
              <a:t>hàm</a:t>
            </a:r>
            <a:r>
              <a:rPr lang="en-US" sz="2800" dirty="0"/>
              <a:t> </a:t>
            </a:r>
            <a:r>
              <a:rPr lang="en-US" sz="2800" dirty="0" err="1"/>
              <a:t>trả</a:t>
            </a:r>
            <a:r>
              <a:rPr lang="en-US" sz="2800" dirty="0"/>
              <a:t> </a:t>
            </a:r>
            <a:r>
              <a:rPr lang="en-US" sz="2800" dirty="0" err="1"/>
              <a:t>về</a:t>
            </a:r>
            <a:r>
              <a:rPr lang="en-US" sz="2800" dirty="0"/>
              <a:t> NULL</a:t>
            </a:r>
            <a:endParaRPr lang="en-US" sz="2800" b="1" dirty="0">
              <a:solidFill>
                <a:srgbClr val="080808"/>
              </a:solidFill>
              <a:cs typeface="Courier New" pitchFamily="49" charset="0"/>
            </a:endParaRPr>
          </a:p>
          <a:p>
            <a:pPr lvl="3">
              <a:lnSpc>
                <a:spcPct val="120000"/>
              </a:lnSpc>
              <a:buFontTx/>
              <a:buNone/>
            </a:pPr>
            <a:r>
              <a:rPr lang="en-US" sz="2800" dirty="0">
                <a:solidFill>
                  <a:srgbClr val="0000FF"/>
                </a:solidFill>
              </a:rPr>
              <a:t>Node</a:t>
            </a:r>
            <a:r>
              <a:rPr lang="en-US" sz="2800" dirty="0">
                <a:solidFill>
                  <a:srgbClr val="080808"/>
                </a:solidFill>
                <a:cs typeface="Courier New" pitchFamily="49" charset="0"/>
              </a:rPr>
              <a:t> *Search(LIST l, Data  x) </a:t>
            </a:r>
          </a:p>
          <a:p>
            <a:pPr lvl="3">
              <a:lnSpc>
                <a:spcPct val="120000"/>
              </a:lnSpc>
              <a:buFontTx/>
              <a:buNone/>
            </a:pPr>
            <a:r>
              <a:rPr lang="en-US" sz="2800" dirty="0">
                <a:solidFill>
                  <a:srgbClr val="080808"/>
                </a:solidFill>
                <a:cs typeface="Courier New" pitchFamily="49" charset="0"/>
              </a:rPr>
              <a:t>{	</a:t>
            </a:r>
          </a:p>
          <a:p>
            <a:pPr lvl="3">
              <a:lnSpc>
                <a:spcPct val="120000"/>
              </a:lnSpc>
              <a:buFontTx/>
              <a:buNone/>
            </a:pPr>
            <a:r>
              <a:rPr lang="en-US" sz="2800" dirty="0">
                <a:solidFill>
                  <a:srgbClr val="080808"/>
                </a:solidFill>
                <a:cs typeface="Courier New" pitchFamily="49" charset="0"/>
              </a:rPr>
              <a:t>		</a:t>
            </a:r>
            <a:r>
              <a:rPr lang="en-US" sz="2800" dirty="0">
                <a:solidFill>
                  <a:srgbClr val="0000FF"/>
                </a:solidFill>
              </a:rPr>
              <a:t>Node	</a:t>
            </a:r>
            <a:r>
              <a:rPr lang="en-US" sz="2800" dirty="0">
                <a:solidFill>
                  <a:srgbClr val="080808"/>
                </a:solidFill>
                <a:cs typeface="Courier New" pitchFamily="49" charset="0"/>
              </a:rPr>
              <a:t>  *p;</a:t>
            </a:r>
          </a:p>
          <a:p>
            <a:pPr lvl="3">
              <a:lnSpc>
                <a:spcPct val="120000"/>
              </a:lnSpc>
              <a:buFontTx/>
              <a:buNone/>
            </a:pPr>
            <a:r>
              <a:rPr lang="en-US" sz="2800" dirty="0">
                <a:solidFill>
                  <a:srgbClr val="080808"/>
                </a:solidFill>
                <a:cs typeface="Courier New" pitchFamily="49" charset="0"/>
              </a:rPr>
              <a:t>		p = </a:t>
            </a:r>
            <a:r>
              <a:rPr lang="en-US" sz="2800" dirty="0" err="1">
                <a:solidFill>
                  <a:srgbClr val="080808"/>
                </a:solidFill>
                <a:cs typeface="Courier New" pitchFamily="49" charset="0"/>
              </a:rPr>
              <a:t>l.pHead</a:t>
            </a:r>
            <a:r>
              <a:rPr lang="en-US" sz="2800" dirty="0">
                <a:solidFill>
                  <a:srgbClr val="080808"/>
                </a:solidFill>
                <a:cs typeface="Courier New" pitchFamily="49" charset="0"/>
              </a:rPr>
              <a:t>;</a:t>
            </a:r>
          </a:p>
          <a:p>
            <a:pPr lvl="3">
              <a:lnSpc>
                <a:spcPct val="120000"/>
              </a:lnSpc>
              <a:buFontTx/>
              <a:buNone/>
            </a:pPr>
            <a:r>
              <a:rPr lang="en-US" sz="2800" dirty="0">
                <a:solidFill>
                  <a:srgbClr val="080808"/>
                </a:solidFill>
                <a:cs typeface="Courier New" pitchFamily="49" charset="0"/>
              </a:rPr>
              <a:t>		</a:t>
            </a:r>
            <a:r>
              <a:rPr lang="en-US" sz="2800" dirty="0">
                <a:solidFill>
                  <a:srgbClr val="0000FF"/>
                </a:solidFill>
              </a:rPr>
              <a:t>while</a:t>
            </a:r>
            <a:r>
              <a:rPr lang="en-US" sz="2800" dirty="0">
                <a:solidFill>
                  <a:srgbClr val="080808"/>
                </a:solidFill>
                <a:cs typeface="Courier New" pitchFamily="49" charset="0"/>
              </a:rPr>
              <a:t>((p!= NULL)&amp;&amp;(p-&gt;Info != x)) </a:t>
            </a:r>
          </a:p>
          <a:p>
            <a:pPr lvl="3">
              <a:lnSpc>
                <a:spcPct val="120000"/>
              </a:lnSpc>
              <a:buFontTx/>
              <a:buNone/>
            </a:pPr>
            <a:r>
              <a:rPr lang="en-US" sz="2800" dirty="0">
                <a:solidFill>
                  <a:srgbClr val="080808"/>
                </a:solidFill>
                <a:cs typeface="Courier New" pitchFamily="49" charset="0"/>
              </a:rPr>
              <a:t>			p = p-&gt;</a:t>
            </a:r>
            <a:r>
              <a:rPr lang="en-US" sz="2800" dirty="0" err="1">
                <a:solidFill>
                  <a:srgbClr val="080808"/>
                </a:solidFill>
                <a:cs typeface="Courier New" pitchFamily="49" charset="0"/>
              </a:rPr>
              <a:t>pNext</a:t>
            </a:r>
            <a:r>
              <a:rPr lang="en-US" sz="2800" dirty="0">
                <a:solidFill>
                  <a:srgbClr val="080808"/>
                </a:solidFill>
                <a:cs typeface="Courier New" pitchFamily="49" charset="0"/>
              </a:rPr>
              <a:t>;</a:t>
            </a:r>
          </a:p>
          <a:p>
            <a:pPr lvl="3">
              <a:lnSpc>
                <a:spcPct val="120000"/>
              </a:lnSpc>
              <a:buFontTx/>
              <a:buNone/>
            </a:pPr>
            <a:r>
              <a:rPr lang="en-US" sz="2800" dirty="0">
                <a:solidFill>
                  <a:srgbClr val="080808"/>
                </a:solidFill>
                <a:cs typeface="Courier New" pitchFamily="49" charset="0"/>
              </a:rPr>
              <a:t>	 </a:t>
            </a:r>
            <a:r>
              <a:rPr lang="en-US" sz="2800" dirty="0">
                <a:solidFill>
                  <a:srgbClr val="0000FF"/>
                </a:solidFill>
              </a:rPr>
              <a:t>return</a:t>
            </a:r>
            <a:r>
              <a:rPr lang="en-US" sz="2800" dirty="0">
                <a:solidFill>
                  <a:srgbClr val="080808"/>
                </a:solidFill>
                <a:cs typeface="Courier New" pitchFamily="49" charset="0"/>
              </a:rPr>
              <a:t> p;</a:t>
            </a:r>
          </a:p>
          <a:p>
            <a:pPr lvl="3">
              <a:lnSpc>
                <a:spcPct val="120000"/>
              </a:lnSpc>
              <a:buFontTx/>
              <a:buNone/>
            </a:pPr>
            <a:r>
              <a:rPr lang="en-US" sz="2800" dirty="0">
                <a:solidFill>
                  <a:srgbClr val="080808"/>
                </a:solidFill>
                <a:cs typeface="Courier New" pitchFamily="49" charset="0"/>
              </a:rPr>
              <a:t>}</a:t>
            </a:r>
            <a:endParaRPr lang="en-US" sz="2800" dirty="0"/>
          </a:p>
        </p:txBody>
      </p:sp>
      <p:sp>
        <p:nvSpPr>
          <p:cNvPr id="2" name="Title 1"/>
          <p:cNvSpPr>
            <a:spLocks noGrp="1"/>
          </p:cNvSpPr>
          <p:nvPr>
            <p:ph type="title"/>
          </p:nvPr>
        </p:nvSpPr>
        <p:spPr/>
        <p:txBody>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39</a:t>
            </a:fld>
            <a:endParaRPr lang="en-US"/>
          </a:p>
        </p:txBody>
      </p:sp>
    </p:spTree>
    <p:extLst>
      <p:ext uri="{BB962C8B-B14F-4D97-AF65-F5344CB8AC3E}">
        <p14:creationId xmlns:p14="http://schemas.microsoft.com/office/powerpoint/2010/main" val="37816689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ction="ppaction://hlinksldjump"/>
          </p:cNvPr>
          <p:cNvSpPr/>
          <p:nvPr/>
        </p:nvSpPr>
        <p:spPr>
          <a:xfrm>
            <a:off x="5987143" y="1409700"/>
            <a:ext cx="2286000"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smtClean="0"/>
              <a:t>Kiểu</a:t>
            </a:r>
            <a:r>
              <a:rPr lang="en-US" sz="2400" b="1" dirty="0" smtClean="0"/>
              <a:t> </a:t>
            </a:r>
            <a:r>
              <a:rPr lang="en-US" sz="2400" b="1" dirty="0" err="1" smtClean="0"/>
              <a:t>dữ</a:t>
            </a:r>
            <a:r>
              <a:rPr lang="en-US" sz="2400" b="1" dirty="0" smtClean="0"/>
              <a:t> </a:t>
            </a:r>
            <a:r>
              <a:rPr lang="en-US" sz="2400" b="1" dirty="0" err="1" smtClean="0"/>
              <a:t>liệu</a:t>
            </a:r>
            <a:r>
              <a:rPr lang="en-US" sz="2400" b="1" dirty="0" smtClean="0"/>
              <a:t> </a:t>
            </a:r>
            <a:r>
              <a:rPr lang="en-US" sz="2400" b="1" dirty="0" err="1" smtClean="0"/>
              <a:t>tĩnh</a:t>
            </a:r>
            <a:endParaRPr lang="en-US" sz="2400" b="1" dirty="0"/>
          </a:p>
        </p:txBody>
      </p:sp>
      <p:sp>
        <p:nvSpPr>
          <p:cNvPr id="5" name="Right Arrow 4"/>
          <p:cNvSpPr/>
          <p:nvPr/>
        </p:nvSpPr>
        <p:spPr>
          <a:xfrm>
            <a:off x="5029200" y="1809750"/>
            <a:ext cx="990600" cy="3429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b="1"/>
          </a:p>
        </p:txBody>
      </p:sp>
      <p:sp>
        <p:nvSpPr>
          <p:cNvPr id="6" name="Flowchart: Data 5"/>
          <p:cNvSpPr/>
          <p:nvPr/>
        </p:nvSpPr>
        <p:spPr>
          <a:xfrm>
            <a:off x="1219200" y="990600"/>
            <a:ext cx="4191000" cy="1981200"/>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t>Cấu</a:t>
            </a:r>
            <a:r>
              <a:rPr lang="en-US" b="1" dirty="0" smtClean="0"/>
              <a:t> </a:t>
            </a:r>
            <a:r>
              <a:rPr lang="en-US" b="1" dirty="0" err="1" smtClean="0"/>
              <a:t>trúc</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được</a:t>
            </a:r>
            <a:r>
              <a:rPr lang="en-US" b="1" dirty="0" smtClean="0"/>
              <a:t> </a:t>
            </a:r>
            <a:r>
              <a:rPr lang="en-US" b="1" dirty="0" err="1" smtClean="0"/>
              <a:t>xây</a:t>
            </a:r>
            <a:r>
              <a:rPr lang="en-US" b="1" dirty="0" smtClean="0"/>
              <a:t> </a:t>
            </a:r>
            <a:r>
              <a:rPr lang="en-US" b="1" dirty="0" err="1" smtClean="0"/>
              <a:t>dựng</a:t>
            </a:r>
            <a:r>
              <a:rPr lang="en-US" b="1" dirty="0" smtClean="0"/>
              <a:t> </a:t>
            </a:r>
            <a:r>
              <a:rPr lang="en-US" b="1" dirty="0" err="1" smtClean="0"/>
              <a:t>từ</a:t>
            </a:r>
            <a:r>
              <a:rPr lang="en-US" b="1" dirty="0" smtClean="0"/>
              <a:t> </a:t>
            </a:r>
            <a:r>
              <a:rPr lang="en-US" b="1" dirty="0" err="1" smtClean="0"/>
              <a:t>các</a:t>
            </a:r>
            <a:r>
              <a:rPr lang="en-US" b="1" dirty="0" smtClean="0"/>
              <a:t> </a:t>
            </a:r>
            <a:r>
              <a:rPr lang="en-US" b="1" dirty="0" err="1" smtClean="0"/>
              <a:t>kiểu</a:t>
            </a:r>
            <a:r>
              <a:rPr lang="en-US" b="1" dirty="0" smtClean="0"/>
              <a:t> </a:t>
            </a:r>
            <a:r>
              <a:rPr lang="en-US" b="1" dirty="0" err="1" smtClean="0"/>
              <a:t>cơ</a:t>
            </a:r>
            <a:r>
              <a:rPr lang="en-US" b="1" dirty="0" smtClean="0"/>
              <a:t> </a:t>
            </a:r>
            <a:r>
              <a:rPr lang="en-US" b="1" dirty="0" err="1" smtClean="0"/>
              <a:t>sở</a:t>
            </a:r>
            <a:r>
              <a:rPr lang="en-US" b="1" dirty="0" smtClean="0"/>
              <a:t>: </a:t>
            </a:r>
            <a:r>
              <a:rPr lang="en-US" b="1" dirty="0" err="1" smtClean="0"/>
              <a:t>số</a:t>
            </a:r>
            <a:r>
              <a:rPr lang="en-US" b="1" dirty="0" smtClean="0"/>
              <a:t> </a:t>
            </a:r>
            <a:r>
              <a:rPr lang="en-US" b="1" dirty="0" err="1" smtClean="0"/>
              <a:t>nguyên</a:t>
            </a:r>
            <a:r>
              <a:rPr lang="en-US" b="1" dirty="0" smtClean="0"/>
              <a:t>, </a:t>
            </a:r>
            <a:r>
              <a:rPr lang="en-US" b="1" dirty="0" err="1" smtClean="0"/>
              <a:t>số</a:t>
            </a:r>
            <a:r>
              <a:rPr lang="en-US" b="1" dirty="0" smtClean="0"/>
              <a:t> </a:t>
            </a:r>
            <a:r>
              <a:rPr lang="en-US" b="1" dirty="0" err="1" smtClean="0"/>
              <a:t>thực</a:t>
            </a:r>
            <a:r>
              <a:rPr lang="en-US" b="1" dirty="0" smtClean="0"/>
              <a:t>, </a:t>
            </a:r>
            <a:r>
              <a:rPr lang="en-US" b="1" dirty="0" err="1" smtClean="0"/>
              <a:t>ký</a:t>
            </a:r>
            <a:r>
              <a:rPr lang="en-US" b="1" dirty="0" smtClean="0"/>
              <a:t> </a:t>
            </a:r>
            <a:r>
              <a:rPr lang="en-US" b="1" dirty="0" err="1" smtClean="0"/>
              <a:t>tự</a:t>
            </a:r>
            <a:r>
              <a:rPr lang="en-US" b="1" dirty="0" smtClean="0"/>
              <a:t>… </a:t>
            </a:r>
            <a:r>
              <a:rPr lang="en-US" b="1" dirty="0" err="1" smtClean="0"/>
              <a:t>hoặc</a:t>
            </a:r>
            <a:r>
              <a:rPr lang="en-US" b="1" dirty="0" smtClean="0"/>
              <a:t> </a:t>
            </a:r>
            <a:r>
              <a:rPr lang="en-US" b="1" dirty="0" err="1" smtClean="0"/>
              <a:t>mẩu</a:t>
            </a:r>
            <a:r>
              <a:rPr lang="en-US" b="1" dirty="0" smtClean="0"/>
              <a:t> tin, </a:t>
            </a:r>
            <a:r>
              <a:rPr lang="en-US" b="1" dirty="0" err="1" smtClean="0"/>
              <a:t>tập</a:t>
            </a:r>
            <a:r>
              <a:rPr lang="en-US" b="1" dirty="0"/>
              <a:t> </a:t>
            </a:r>
            <a:r>
              <a:rPr lang="en-US" b="1" dirty="0" err="1" smtClean="0"/>
              <a:t>hợp</a:t>
            </a:r>
            <a:r>
              <a:rPr lang="en-US" b="1" dirty="0" smtClean="0"/>
              <a:t>, </a:t>
            </a:r>
            <a:r>
              <a:rPr lang="en-US" b="1" dirty="0" err="1" smtClean="0"/>
              <a:t>mảng</a:t>
            </a:r>
            <a:r>
              <a:rPr lang="en-US" b="1" dirty="0" smtClean="0"/>
              <a:t>…</a:t>
            </a:r>
            <a:endParaRPr lang="en-US" b="1" dirty="0"/>
          </a:p>
        </p:txBody>
      </p:sp>
      <p:sp>
        <p:nvSpPr>
          <p:cNvPr id="7" name="Curved Down Arrow 6"/>
          <p:cNvSpPr/>
          <p:nvPr/>
        </p:nvSpPr>
        <p:spPr>
          <a:xfrm rot="16200000" flipH="1" flipV="1">
            <a:off x="6596743" y="3091543"/>
            <a:ext cx="2019300" cy="94161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b="1">
              <a:solidFill>
                <a:schemeClr val="tx1"/>
              </a:solidFill>
            </a:endParaRPr>
          </a:p>
        </p:txBody>
      </p:sp>
      <p:sp>
        <p:nvSpPr>
          <p:cNvPr id="8" name="Flowchart: Data 7">
            <a:hlinkClick r:id="rId3" action="ppaction://hlinksldjump"/>
          </p:cNvPr>
          <p:cNvSpPr/>
          <p:nvPr/>
        </p:nvSpPr>
        <p:spPr>
          <a:xfrm>
            <a:off x="6232072" y="4572000"/>
            <a:ext cx="2286000" cy="1143000"/>
          </a:xfrm>
          <a:prstGeom prst="flowChartInputOutp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smtClean="0"/>
              <a:t>Cấu</a:t>
            </a:r>
            <a:r>
              <a:rPr lang="en-US" sz="2000" b="1" dirty="0" smtClean="0"/>
              <a:t> </a:t>
            </a:r>
            <a:r>
              <a:rPr lang="en-US" sz="2000" b="1" dirty="0" err="1" smtClean="0"/>
              <a:t>trúc</a:t>
            </a:r>
            <a:r>
              <a:rPr lang="en-US" sz="2000" b="1" dirty="0" smtClean="0"/>
              <a:t> </a:t>
            </a:r>
            <a:r>
              <a:rPr lang="en-US" sz="2000" b="1" dirty="0" err="1" smtClean="0"/>
              <a:t>dữ</a:t>
            </a:r>
            <a:r>
              <a:rPr lang="en-US" sz="2000" b="1" dirty="0" smtClean="0"/>
              <a:t> </a:t>
            </a:r>
            <a:r>
              <a:rPr lang="en-US" sz="2000" b="1" dirty="0" err="1" smtClean="0"/>
              <a:t>liệu</a:t>
            </a:r>
            <a:r>
              <a:rPr lang="en-US" sz="2000" b="1" dirty="0" smtClean="0"/>
              <a:t> </a:t>
            </a:r>
            <a:r>
              <a:rPr lang="en-US" sz="2000" b="1" dirty="0" err="1" smtClean="0"/>
              <a:t>động</a:t>
            </a:r>
            <a:endParaRPr lang="en-US" sz="2000" b="1" dirty="0"/>
          </a:p>
        </p:txBody>
      </p:sp>
      <p:sp>
        <p:nvSpPr>
          <p:cNvPr id="9" name="Right Arrow 8"/>
          <p:cNvSpPr/>
          <p:nvPr/>
        </p:nvSpPr>
        <p:spPr>
          <a:xfrm rot="10800000">
            <a:off x="5410200" y="5029200"/>
            <a:ext cx="1066800" cy="4572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b="1"/>
          </a:p>
        </p:txBody>
      </p:sp>
      <p:sp>
        <p:nvSpPr>
          <p:cNvPr id="10" name="Rectangle 9"/>
          <p:cNvSpPr/>
          <p:nvPr/>
        </p:nvSpPr>
        <p:spPr>
          <a:xfrm>
            <a:off x="3352801" y="4800600"/>
            <a:ext cx="2057399"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err="1" smtClean="0"/>
              <a:t>Danh</a:t>
            </a:r>
            <a:r>
              <a:rPr lang="en-US" sz="2400" b="1" dirty="0" smtClean="0"/>
              <a:t> </a:t>
            </a:r>
            <a:r>
              <a:rPr lang="en-US" sz="2400" b="1" dirty="0" err="1" smtClean="0"/>
              <a:t>sách</a:t>
            </a:r>
            <a:r>
              <a:rPr lang="en-US" sz="2400" b="1" dirty="0" smtClean="0"/>
              <a:t> </a:t>
            </a:r>
            <a:r>
              <a:rPr lang="en-US" sz="2400" b="1" dirty="0" err="1" smtClean="0"/>
              <a:t>liên</a:t>
            </a:r>
            <a:r>
              <a:rPr lang="en-US" sz="2400" b="1" dirty="0" smtClean="0"/>
              <a:t> </a:t>
            </a:r>
            <a:r>
              <a:rPr lang="en-US" sz="2400" b="1" dirty="0" err="1" smtClean="0"/>
              <a:t>kết</a:t>
            </a:r>
            <a:endParaRPr lang="en-US" sz="2400" b="1" dirty="0"/>
          </a:p>
        </p:txBody>
      </p:sp>
      <p:sp>
        <p:nvSpPr>
          <p:cNvPr id="11" name="Left Arrow 10"/>
          <p:cNvSpPr/>
          <p:nvPr/>
        </p:nvSpPr>
        <p:spPr>
          <a:xfrm>
            <a:off x="2514600" y="5143500"/>
            <a:ext cx="838200" cy="342901"/>
          </a:xfrm>
          <a:prstGeom prst="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b="1"/>
          </a:p>
        </p:txBody>
      </p:sp>
      <p:sp>
        <p:nvSpPr>
          <p:cNvPr id="12" name="Diamond 11">
            <a:hlinkClick r:id="rId4" action="ppaction://hlinksldjump"/>
          </p:cNvPr>
          <p:cNvSpPr/>
          <p:nvPr/>
        </p:nvSpPr>
        <p:spPr>
          <a:xfrm>
            <a:off x="838200" y="4724400"/>
            <a:ext cx="1752600" cy="1143000"/>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Con </a:t>
            </a:r>
            <a:r>
              <a:rPr lang="en-US" sz="2400" b="1" dirty="0" err="1" smtClean="0"/>
              <a:t>trỏ</a:t>
            </a:r>
            <a:endParaRPr lang="en-US" sz="2400" b="1" dirty="0"/>
          </a:p>
        </p:txBody>
      </p:sp>
      <p:sp>
        <p:nvSpPr>
          <p:cNvPr id="2" name="Slide Number Placeholder 1"/>
          <p:cNvSpPr>
            <a:spLocks noGrp="1"/>
          </p:cNvSpPr>
          <p:nvPr>
            <p:ph type="sldNum" sz="quarter" idx="12"/>
          </p:nvPr>
        </p:nvSpPr>
        <p:spPr/>
        <p:txBody>
          <a:bodyPr/>
          <a:lstStyle/>
          <a:p>
            <a:fld id="{3A901CDF-9DA1-4D44-A22F-A8881224B900}" type="slidenum">
              <a:rPr lang="en-US" smtClean="0"/>
              <a:t>4</a:t>
            </a:fld>
            <a:endParaRPr lang="en-US"/>
          </a:p>
        </p:txBody>
      </p:sp>
    </p:spTree>
    <p:extLst>
      <p:ext uri="{BB962C8B-B14F-4D97-AF65-F5344CB8AC3E}">
        <p14:creationId xmlns:p14="http://schemas.microsoft.com/office/powerpoint/2010/main" val="158792239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1+#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type="body" idx="1"/>
          </p:nvPr>
        </p:nvSpPr>
        <p:spPr>
          <a:xfrm>
            <a:off x="609600" y="1524000"/>
            <a:ext cx="8294077" cy="6021387"/>
          </a:xfrm>
        </p:spPr>
        <p:txBody>
          <a:bodyPr>
            <a:normAutofit/>
          </a:bodyPr>
          <a:lstStyle/>
          <a:p>
            <a:pPr>
              <a:lnSpc>
                <a:spcPct val="120000"/>
              </a:lnSpc>
              <a:spcBef>
                <a:spcPct val="50000"/>
              </a:spcBef>
              <a:buFont typeface="Wingdings" pitchFamily="2" charset="2"/>
              <a:buChar char="Ø"/>
            </a:pPr>
            <a:r>
              <a:rPr lang="en-US" sz="2400" b="1" dirty="0" err="1"/>
              <a:t>Nguyên</a:t>
            </a:r>
            <a:r>
              <a:rPr lang="en-US" sz="2400" b="1" dirty="0"/>
              <a:t> </a:t>
            </a:r>
            <a:r>
              <a:rPr lang="en-US" sz="2400" b="1" dirty="0" err="1"/>
              <a:t>tắc</a:t>
            </a:r>
            <a:r>
              <a:rPr lang="en-US" sz="2400" dirty="0"/>
              <a:t>: </a:t>
            </a:r>
            <a:r>
              <a:rPr lang="en-US" sz="2400" dirty="0" err="1"/>
              <a:t>Phải</a:t>
            </a:r>
            <a:r>
              <a:rPr lang="en-US" sz="2400" dirty="0"/>
              <a:t> </a:t>
            </a:r>
            <a:r>
              <a:rPr lang="en-US" sz="2400" dirty="0" err="1"/>
              <a:t>cô</a:t>
            </a:r>
            <a:r>
              <a:rPr lang="en-US" sz="2400" dirty="0"/>
              <a:t> </a:t>
            </a:r>
            <a:r>
              <a:rPr lang="en-US" sz="2400" dirty="0" err="1"/>
              <a:t>lập</a:t>
            </a:r>
            <a:r>
              <a:rPr lang="en-US" sz="2400" dirty="0"/>
              <a:t> </a:t>
            </a:r>
            <a:r>
              <a:rPr lang="en-US" sz="2400" dirty="0" err="1"/>
              <a:t>phần</a:t>
            </a:r>
            <a:r>
              <a:rPr lang="en-US" sz="2400" dirty="0"/>
              <a:t> </a:t>
            </a:r>
            <a:r>
              <a:rPr lang="en-US" sz="2400" dirty="0" err="1"/>
              <a:t>tử</a:t>
            </a:r>
            <a:r>
              <a:rPr lang="en-US" sz="2400" dirty="0"/>
              <a:t> </a:t>
            </a:r>
            <a:r>
              <a:rPr lang="en-US" sz="2400" dirty="0" err="1"/>
              <a:t>cần</a:t>
            </a:r>
            <a:r>
              <a:rPr lang="en-US" sz="2400" dirty="0"/>
              <a:t> </a:t>
            </a:r>
            <a:r>
              <a:rPr lang="en-US" sz="2400" dirty="0" err="1"/>
              <a:t>hủy</a:t>
            </a:r>
            <a:r>
              <a:rPr lang="en-US" sz="2400" dirty="0"/>
              <a:t> </a:t>
            </a:r>
            <a:r>
              <a:rPr lang="en-US" sz="2400" dirty="0" err="1"/>
              <a:t>trước</a:t>
            </a:r>
            <a:r>
              <a:rPr lang="en-US" sz="2400" dirty="0"/>
              <a:t> </a:t>
            </a:r>
            <a:r>
              <a:rPr lang="en-US" sz="2400" dirty="0" err="1"/>
              <a:t>hủy</a:t>
            </a:r>
            <a:r>
              <a:rPr lang="en-US" sz="2400" dirty="0"/>
              <a:t>.</a:t>
            </a:r>
          </a:p>
          <a:p>
            <a:pPr>
              <a:lnSpc>
                <a:spcPct val="120000"/>
              </a:lnSpc>
              <a:spcBef>
                <a:spcPct val="50000"/>
              </a:spcBef>
              <a:buFont typeface="Wingdings" pitchFamily="2" charset="2"/>
              <a:buChar char="Ø"/>
            </a:pPr>
            <a:r>
              <a:rPr lang="en-US" sz="2400" dirty="0" err="1"/>
              <a:t>Các</a:t>
            </a:r>
            <a:r>
              <a:rPr lang="en-US" sz="2400" dirty="0"/>
              <a:t> </a:t>
            </a:r>
            <a:r>
              <a:rPr lang="en-US" sz="2400" dirty="0" err="1"/>
              <a:t>vị</a:t>
            </a:r>
            <a:r>
              <a:rPr lang="en-US" sz="2400" dirty="0"/>
              <a:t> </a:t>
            </a:r>
            <a:r>
              <a:rPr lang="en-US" sz="2400" dirty="0" err="1"/>
              <a:t>trị</a:t>
            </a:r>
            <a:r>
              <a:rPr lang="en-US" sz="2400" dirty="0"/>
              <a:t> </a:t>
            </a:r>
            <a:r>
              <a:rPr lang="en-US" sz="2400" dirty="0" err="1"/>
              <a:t>cần</a:t>
            </a:r>
            <a:r>
              <a:rPr lang="en-US" sz="2400" dirty="0"/>
              <a:t> </a:t>
            </a:r>
            <a:r>
              <a:rPr lang="en-US" sz="2400" dirty="0" err="1" smtClean="0"/>
              <a:t>hủy</a:t>
            </a:r>
            <a:r>
              <a:rPr lang="en-US" sz="2400" dirty="0" smtClean="0"/>
              <a:t>:</a:t>
            </a:r>
            <a:endParaRPr lang="en-US" sz="2400" dirty="0"/>
          </a:p>
          <a:p>
            <a:pPr lvl="1">
              <a:lnSpc>
                <a:spcPct val="120000"/>
              </a:lnSpc>
              <a:spcBef>
                <a:spcPct val="50000"/>
              </a:spcBef>
              <a:buFont typeface="Wingdings" pitchFamily="2" charset="2"/>
              <a:buChar char="§"/>
            </a:pPr>
            <a:r>
              <a:rPr lang="en-US" sz="2400" dirty="0" err="1"/>
              <a:t>Hủy</a:t>
            </a:r>
            <a:r>
              <a:rPr lang="en-US" sz="2400" dirty="0"/>
              <a:t> </a:t>
            </a:r>
            <a:r>
              <a:rPr lang="en-US" sz="2400" dirty="0" err="1"/>
              <a:t>phần</a:t>
            </a:r>
            <a:r>
              <a:rPr lang="en-US" sz="2400" dirty="0"/>
              <a:t> </a:t>
            </a:r>
            <a:r>
              <a:rPr lang="en-US" sz="2400" dirty="0" err="1"/>
              <a:t>tử</a:t>
            </a:r>
            <a:r>
              <a:rPr lang="en-US" sz="2400" dirty="0"/>
              <a:t> </a:t>
            </a:r>
            <a:r>
              <a:rPr lang="en-US" sz="2400" dirty="0" err="1"/>
              <a:t>đứng</a:t>
            </a:r>
            <a:r>
              <a:rPr lang="en-US" sz="2400" dirty="0"/>
              <a:t> </a:t>
            </a:r>
            <a:r>
              <a:rPr lang="en-US" sz="2400" dirty="0" err="1"/>
              <a:t>đầu</a:t>
            </a:r>
            <a:r>
              <a:rPr lang="en-US" sz="2400" dirty="0"/>
              <a:t> </a:t>
            </a:r>
            <a:r>
              <a:rPr lang="en-US" sz="2400" dirty="0" err="1" smtClean="0"/>
              <a:t>dslk</a:t>
            </a:r>
            <a:r>
              <a:rPr lang="en-US" sz="2400" dirty="0" smtClean="0"/>
              <a:t> </a:t>
            </a:r>
            <a:r>
              <a:rPr lang="en-US" sz="2400" dirty="0" err="1" smtClean="0"/>
              <a:t>đơn</a:t>
            </a:r>
            <a:r>
              <a:rPr lang="en-US" sz="2400" dirty="0" smtClean="0"/>
              <a:t>.</a:t>
            </a:r>
            <a:endParaRPr lang="en-US" sz="2400" dirty="0"/>
          </a:p>
          <a:p>
            <a:pPr lvl="1">
              <a:lnSpc>
                <a:spcPct val="120000"/>
              </a:lnSpc>
              <a:spcBef>
                <a:spcPct val="50000"/>
              </a:spcBef>
              <a:buFont typeface="Wingdings" pitchFamily="2" charset="2"/>
              <a:buChar char="§"/>
            </a:pPr>
            <a:r>
              <a:rPr lang="en-US" sz="2400" dirty="0" err="1" smtClean="0"/>
              <a:t>Huỷ</a:t>
            </a:r>
            <a:r>
              <a:rPr lang="en-US" sz="2400" dirty="0" smtClean="0"/>
              <a:t> </a:t>
            </a:r>
            <a:r>
              <a:rPr lang="en-US" sz="2400" dirty="0" err="1"/>
              <a:t>phần</a:t>
            </a:r>
            <a:r>
              <a:rPr lang="en-US" sz="2400" dirty="0"/>
              <a:t> </a:t>
            </a:r>
            <a:r>
              <a:rPr lang="en-US" sz="2400" dirty="0" err="1"/>
              <a:t>tử</a:t>
            </a:r>
            <a:r>
              <a:rPr lang="en-US" sz="2400" dirty="0"/>
              <a:t> </a:t>
            </a:r>
            <a:r>
              <a:rPr lang="en-US" sz="2400" dirty="0" err="1"/>
              <a:t>đứng</a:t>
            </a:r>
            <a:r>
              <a:rPr lang="en-US" sz="2400" dirty="0"/>
              <a:t> </a:t>
            </a:r>
            <a:r>
              <a:rPr lang="en-US" sz="2400" dirty="0" err="1"/>
              <a:t>sau</a:t>
            </a:r>
            <a:r>
              <a:rPr lang="en-US" sz="2400" dirty="0"/>
              <a:t> q </a:t>
            </a:r>
            <a:r>
              <a:rPr lang="en-US" sz="2400" dirty="0" err="1"/>
              <a:t>trong</a:t>
            </a:r>
            <a:r>
              <a:rPr lang="en-US" sz="2400" dirty="0"/>
              <a:t> </a:t>
            </a:r>
            <a:r>
              <a:rPr lang="en-US" sz="2400" dirty="0" err="1" smtClean="0"/>
              <a:t>dslk</a:t>
            </a:r>
            <a:r>
              <a:rPr lang="en-US" sz="2400" dirty="0" smtClean="0"/>
              <a:t> </a:t>
            </a:r>
            <a:r>
              <a:rPr lang="en-US" sz="2400" dirty="0" err="1" smtClean="0"/>
              <a:t>đơn</a:t>
            </a:r>
            <a:r>
              <a:rPr lang="en-US" sz="2400" dirty="0" smtClean="0"/>
              <a:t>.</a:t>
            </a:r>
          </a:p>
          <a:p>
            <a:pPr lvl="1">
              <a:lnSpc>
                <a:spcPct val="120000"/>
              </a:lnSpc>
              <a:spcBef>
                <a:spcPct val="50000"/>
              </a:spcBef>
              <a:buFont typeface="Wingdings" pitchFamily="2" charset="2"/>
              <a:buChar char="§"/>
            </a:pPr>
            <a:r>
              <a:rPr lang="en-US" sz="2400" dirty="0" err="1"/>
              <a:t>Hủy</a:t>
            </a:r>
            <a:r>
              <a:rPr lang="en-US" sz="2400" dirty="0"/>
              <a:t> </a:t>
            </a:r>
            <a:r>
              <a:rPr lang="en-US" sz="2400" dirty="0" err="1"/>
              <a:t>phần</a:t>
            </a:r>
            <a:r>
              <a:rPr lang="en-US" sz="2400" dirty="0"/>
              <a:t> </a:t>
            </a:r>
            <a:r>
              <a:rPr lang="en-US" sz="2400" dirty="0" err="1"/>
              <a:t>tử</a:t>
            </a:r>
            <a:r>
              <a:rPr lang="en-US" sz="2400" dirty="0"/>
              <a:t> </a:t>
            </a:r>
            <a:r>
              <a:rPr lang="en-US" sz="2400" dirty="0" err="1"/>
              <a:t>có</a:t>
            </a:r>
            <a:r>
              <a:rPr lang="en-US" sz="2400" dirty="0"/>
              <a:t> </a:t>
            </a:r>
            <a:r>
              <a:rPr lang="en-US" sz="2400" dirty="0" err="1"/>
              <a:t>khoá</a:t>
            </a:r>
            <a:r>
              <a:rPr lang="en-US" sz="2400" dirty="0"/>
              <a:t> </a:t>
            </a:r>
            <a:r>
              <a:rPr lang="en-US" sz="2400" dirty="0" err="1"/>
              <a:t>bằng</a:t>
            </a:r>
            <a:r>
              <a:rPr lang="en-US" sz="2400" dirty="0"/>
              <a:t> </a:t>
            </a:r>
            <a:r>
              <a:rPr lang="en-US" sz="2400" dirty="0" smtClean="0"/>
              <a:t>x.</a:t>
            </a:r>
          </a:p>
          <a:p>
            <a:pPr lvl="1">
              <a:lnSpc>
                <a:spcPct val="120000"/>
              </a:lnSpc>
              <a:spcBef>
                <a:spcPct val="50000"/>
              </a:spcBef>
              <a:buFont typeface="Wingdings" pitchFamily="2" charset="2"/>
              <a:buChar char="§"/>
            </a:pPr>
            <a:r>
              <a:rPr lang="en-US" sz="2400" dirty="0" err="1" smtClean="0">
                <a:solidFill>
                  <a:srgbClr val="FF0000"/>
                </a:solidFill>
              </a:rPr>
              <a:t>Hủy</a:t>
            </a:r>
            <a:r>
              <a:rPr lang="en-US" sz="2400" dirty="0" smtClean="0">
                <a:solidFill>
                  <a:srgbClr val="FF0000"/>
                </a:solidFill>
              </a:rPr>
              <a:t> </a:t>
            </a:r>
            <a:r>
              <a:rPr lang="en-US" sz="2400" dirty="0" err="1" smtClean="0">
                <a:solidFill>
                  <a:srgbClr val="FF0000"/>
                </a:solidFill>
              </a:rPr>
              <a:t>phần</a:t>
            </a:r>
            <a:r>
              <a:rPr lang="en-US" sz="2400" dirty="0" smtClean="0">
                <a:solidFill>
                  <a:srgbClr val="FF0000"/>
                </a:solidFill>
              </a:rPr>
              <a:t> </a:t>
            </a:r>
            <a:r>
              <a:rPr lang="en-US" sz="2400" dirty="0" err="1" smtClean="0">
                <a:solidFill>
                  <a:srgbClr val="FF0000"/>
                </a:solidFill>
              </a:rPr>
              <a:t>tử</a:t>
            </a:r>
            <a:r>
              <a:rPr lang="en-US" sz="2400" dirty="0" smtClean="0">
                <a:solidFill>
                  <a:srgbClr val="FF0000"/>
                </a:solidFill>
              </a:rPr>
              <a:t> </a:t>
            </a:r>
            <a:r>
              <a:rPr lang="en-US" sz="2400" dirty="0" err="1" smtClean="0">
                <a:solidFill>
                  <a:srgbClr val="FF0000"/>
                </a:solidFill>
              </a:rPr>
              <a:t>cuối</a:t>
            </a:r>
            <a:r>
              <a:rPr lang="en-US" sz="2400" dirty="0" smtClean="0">
                <a:solidFill>
                  <a:srgbClr val="FF0000"/>
                </a:solidFill>
              </a:rPr>
              <a:t> </a:t>
            </a:r>
            <a:r>
              <a:rPr lang="en-US" sz="2400" dirty="0" err="1" smtClean="0">
                <a:solidFill>
                  <a:srgbClr val="FF0000"/>
                </a:solidFill>
              </a:rPr>
              <a:t>danh</a:t>
            </a:r>
            <a:r>
              <a:rPr lang="en-US" sz="2400" dirty="0" smtClean="0">
                <a:solidFill>
                  <a:srgbClr val="FF0000"/>
                </a:solidFill>
              </a:rPr>
              <a:t> </a:t>
            </a:r>
            <a:r>
              <a:rPr lang="en-US" sz="2400" dirty="0" err="1" smtClean="0">
                <a:solidFill>
                  <a:srgbClr val="FF0000"/>
                </a:solidFill>
              </a:rPr>
              <a:t>sách</a:t>
            </a:r>
            <a:r>
              <a:rPr lang="en-US" sz="2400" dirty="0" smtClean="0">
                <a:solidFill>
                  <a:srgbClr val="FF0000"/>
                </a:solidFill>
              </a:rPr>
              <a:t>???</a:t>
            </a:r>
            <a:endParaRPr lang="en-US" sz="2400" dirty="0">
              <a:solidFill>
                <a:srgbClr val="FF0000"/>
              </a:solidFill>
            </a:endParaRPr>
          </a:p>
          <a:p>
            <a:pPr>
              <a:lnSpc>
                <a:spcPct val="120000"/>
              </a:lnSpc>
              <a:spcBef>
                <a:spcPct val="50000"/>
              </a:spcBef>
              <a:buFont typeface="Wingdings" pitchFamily="2" charset="2"/>
              <a:buChar char="Ø"/>
            </a:pPr>
            <a:r>
              <a:rPr lang="en-US" sz="2400" dirty="0"/>
              <a:t>Ở </a:t>
            </a:r>
            <a:r>
              <a:rPr lang="en-US" sz="2400" dirty="0" err="1"/>
              <a:t>phần</a:t>
            </a:r>
            <a:r>
              <a:rPr lang="en-US" sz="2400" dirty="0"/>
              <a:t> </a:t>
            </a:r>
            <a:r>
              <a:rPr lang="en-US" sz="2400" dirty="0" err="1"/>
              <a:t>trên</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a:t>
            </a:r>
            <a:r>
              <a:rPr lang="en-US" sz="2400" dirty="0" err="1"/>
              <a:t>trong</a:t>
            </a:r>
            <a:r>
              <a:rPr lang="en-US" sz="2400" dirty="0"/>
              <a:t> DSLK </a:t>
            </a:r>
            <a:r>
              <a:rPr lang="en-US" sz="2400" dirty="0" err="1"/>
              <a:t>đơn</a:t>
            </a:r>
            <a:r>
              <a:rPr lang="en-US" sz="2400" dirty="0"/>
              <a:t> </a:t>
            </a:r>
            <a:r>
              <a:rPr lang="en-US" sz="2400" dirty="0" err="1"/>
              <a:t>được</a:t>
            </a:r>
            <a:r>
              <a:rPr lang="en-US" sz="2400" dirty="0"/>
              <a:t> </a:t>
            </a:r>
            <a:r>
              <a:rPr lang="en-US" sz="2400" dirty="0" err="1"/>
              <a:t>cấp</a:t>
            </a:r>
            <a:r>
              <a:rPr lang="en-US" sz="2400" dirty="0"/>
              <a:t> </a:t>
            </a:r>
            <a:r>
              <a:rPr lang="en-US" sz="2400" dirty="0" err="1"/>
              <a:t>phát</a:t>
            </a:r>
            <a:r>
              <a:rPr lang="en-US" sz="2400" dirty="0"/>
              <a:t> </a:t>
            </a:r>
            <a:r>
              <a:rPr lang="en-US" sz="2400" dirty="0" err="1"/>
              <a:t>vùng</a:t>
            </a:r>
            <a:r>
              <a:rPr lang="en-US" sz="2400" dirty="0"/>
              <a:t> </a:t>
            </a:r>
            <a:r>
              <a:rPr lang="en-US" sz="2400" dirty="0" err="1"/>
              <a:t>nhớ</a:t>
            </a:r>
            <a:r>
              <a:rPr lang="en-US" sz="2400" dirty="0"/>
              <a:t> </a:t>
            </a:r>
            <a:r>
              <a:rPr lang="en-US" sz="2400" dirty="0" err="1"/>
              <a:t>động</a:t>
            </a:r>
            <a:r>
              <a:rPr lang="en-US" sz="2400" dirty="0"/>
              <a:t> </a:t>
            </a:r>
            <a:r>
              <a:rPr lang="en-US" sz="2400" dirty="0" err="1"/>
              <a:t>bằng</a:t>
            </a:r>
            <a:r>
              <a:rPr lang="en-US" sz="2400" dirty="0"/>
              <a:t> </a:t>
            </a:r>
            <a:r>
              <a:rPr lang="en-US" sz="2400" dirty="0" err="1"/>
              <a:t>hàm</a:t>
            </a:r>
            <a:r>
              <a:rPr lang="en-US" sz="2400" dirty="0"/>
              <a:t> </a:t>
            </a:r>
            <a:r>
              <a:rPr lang="en-US" sz="2400" dirty="0">
                <a:solidFill>
                  <a:srgbClr val="FF0000"/>
                </a:solidFill>
              </a:rPr>
              <a:t>new</a:t>
            </a:r>
            <a:r>
              <a:rPr lang="en-US" sz="2400" dirty="0"/>
              <a:t>, </a:t>
            </a:r>
            <a:r>
              <a:rPr lang="en-US" sz="2400" dirty="0" err="1"/>
              <a:t>thì</a:t>
            </a:r>
            <a:r>
              <a:rPr lang="en-US" sz="2400" dirty="0"/>
              <a:t> </a:t>
            </a:r>
            <a:r>
              <a:rPr lang="en-US" sz="2400" dirty="0" err="1"/>
              <a:t>sẽ</a:t>
            </a:r>
            <a:r>
              <a:rPr lang="en-US" sz="2400" dirty="0"/>
              <a:t> </a:t>
            </a:r>
            <a:r>
              <a:rPr lang="en-US" sz="2400" dirty="0" err="1"/>
              <a:t>được</a:t>
            </a:r>
            <a:r>
              <a:rPr lang="en-US" sz="2400" dirty="0"/>
              <a:t> </a:t>
            </a:r>
            <a:r>
              <a:rPr lang="en-US" sz="2400" dirty="0" err="1"/>
              <a:t>giải</a:t>
            </a:r>
            <a:r>
              <a:rPr lang="en-US" sz="2400" dirty="0"/>
              <a:t> </a:t>
            </a:r>
            <a:r>
              <a:rPr lang="en-US" sz="2400" dirty="0" err="1"/>
              <a:t>phóng</a:t>
            </a:r>
            <a:r>
              <a:rPr lang="en-US" sz="2400" dirty="0"/>
              <a:t> </a:t>
            </a:r>
            <a:r>
              <a:rPr lang="en-US" sz="2400" dirty="0" err="1"/>
              <a:t>vùng</a:t>
            </a:r>
            <a:r>
              <a:rPr lang="en-US" sz="2400" dirty="0"/>
              <a:t> </a:t>
            </a:r>
            <a:r>
              <a:rPr lang="en-US" sz="2400" dirty="0" err="1"/>
              <a:t>nhớ</a:t>
            </a:r>
            <a:r>
              <a:rPr lang="en-US" sz="2400" dirty="0"/>
              <a:t> </a:t>
            </a:r>
            <a:r>
              <a:rPr lang="en-US" sz="2400" dirty="0" err="1"/>
              <a:t>bằng</a:t>
            </a:r>
            <a:r>
              <a:rPr lang="en-US" sz="2400" dirty="0"/>
              <a:t> </a:t>
            </a:r>
            <a:r>
              <a:rPr lang="en-US" sz="2400" dirty="0" err="1"/>
              <a:t>hàm</a:t>
            </a:r>
            <a:r>
              <a:rPr lang="en-US" sz="2400" dirty="0"/>
              <a:t> </a:t>
            </a:r>
            <a:r>
              <a:rPr lang="en-US" sz="2400" dirty="0">
                <a:solidFill>
                  <a:srgbClr val="FF0000"/>
                </a:solidFill>
              </a:rPr>
              <a:t>delete</a:t>
            </a:r>
            <a:r>
              <a:rPr lang="en-US" sz="2400" dirty="0"/>
              <a:t>.</a:t>
            </a:r>
          </a:p>
        </p:txBody>
      </p:sp>
      <p:grpSp>
        <p:nvGrpSpPr>
          <p:cNvPr id="4" name="Group 3"/>
          <p:cNvGrpSpPr/>
          <p:nvPr/>
        </p:nvGrpSpPr>
        <p:grpSpPr>
          <a:xfrm>
            <a:off x="0" y="609600"/>
            <a:ext cx="9144000" cy="832024"/>
            <a:chOff x="1848401" y="3136138"/>
            <a:chExt cx="6739509" cy="603424"/>
          </a:xfrm>
        </p:grpSpPr>
        <p:sp>
          <p:nvSpPr>
            <p:cNvPr id="5" name="Pentagon 4"/>
            <p:cNvSpPr/>
            <p:nvPr/>
          </p:nvSpPr>
          <p:spPr>
            <a:xfrm rot="10800000">
              <a:off x="1848401" y="3136138"/>
              <a:ext cx="6739509" cy="603424"/>
            </a:xfrm>
            <a:prstGeom prst="flowChartAlternateProcess">
              <a:avLst/>
            </a:prstGeom>
            <a:ln/>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99257" y="3136138"/>
              <a:ext cx="6588653" cy="603424"/>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spcFirstLastPara="0" vert="horz" wrap="square" lIns="266093" tIns="99060" rIns="184912" bIns="99060" numCol="1" spcCol="1270" anchor="ctr" anchorCtr="0">
              <a:noAutofit/>
            </a:bodyPr>
            <a:lstStyle/>
            <a:p>
              <a:pPr lvl="0" algn="ctr" defTabSz="1155700">
                <a:lnSpc>
                  <a:spcPct val="90000"/>
                </a:lnSpc>
                <a:spcBef>
                  <a:spcPct val="0"/>
                </a:spcBef>
                <a:spcAft>
                  <a:spcPct val="35000"/>
                </a:spcAft>
              </a:pPr>
              <a:r>
                <a:rPr lang="en-US" sz="3200" b="1" kern="1200" cap="none" spc="0" dirty="0" err="1" smtClean="0">
                  <a:ln w="18000">
                    <a:noFill/>
                    <a:prstDash val="solid"/>
                    <a:miter lim="800000"/>
                  </a:ln>
                  <a:solidFill>
                    <a:srgbClr val="7030A0"/>
                  </a:solidFill>
                </a:rPr>
                <a:t>Hủy</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một</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phần</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tử</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trong</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danh</a:t>
              </a:r>
              <a:r>
                <a:rPr lang="en-US" sz="3200" b="1" kern="1200" cap="none" spc="0" dirty="0" smtClean="0">
                  <a:ln w="18000">
                    <a:noFill/>
                    <a:prstDash val="solid"/>
                    <a:miter lim="800000"/>
                  </a:ln>
                  <a:solidFill>
                    <a:srgbClr val="7030A0"/>
                  </a:solidFill>
                </a:rPr>
                <a:t> </a:t>
              </a:r>
              <a:r>
                <a:rPr lang="en-US" sz="3200" b="1" kern="1200" cap="none" spc="0" dirty="0" err="1" smtClean="0">
                  <a:ln w="18000">
                    <a:noFill/>
                    <a:prstDash val="solid"/>
                    <a:miter lim="800000"/>
                  </a:ln>
                  <a:solidFill>
                    <a:srgbClr val="7030A0"/>
                  </a:solidFill>
                </a:rPr>
                <a:t>sách</a:t>
              </a:r>
              <a:endParaRPr lang="en-US" sz="3200" b="1" kern="1200" cap="none" spc="0" dirty="0">
                <a:ln w="18000">
                  <a:noFill/>
                  <a:prstDash val="solid"/>
                  <a:miter lim="800000"/>
                </a:ln>
                <a:solidFill>
                  <a:srgbClr val="7030A0"/>
                </a:solidFill>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40</a:t>
            </a:fld>
            <a:endParaRPr lang="en-US"/>
          </a:p>
        </p:txBody>
      </p:sp>
    </p:spTree>
    <p:extLst>
      <p:ext uri="{BB962C8B-B14F-4D97-AF65-F5344CB8AC3E}">
        <p14:creationId xmlns:p14="http://schemas.microsoft.com/office/powerpoint/2010/main" val="220489611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Rot="1"/>
          </p:cNvGrpSpPr>
          <p:nvPr/>
        </p:nvGrpSpPr>
        <p:grpSpPr bwMode="auto">
          <a:xfrm>
            <a:off x="2179027" y="3468688"/>
            <a:ext cx="1131277" cy="588962"/>
            <a:chOff x="3301" y="2341"/>
            <a:chExt cx="772" cy="371"/>
          </a:xfrm>
        </p:grpSpPr>
        <p:sp>
          <p:nvSpPr>
            <p:cNvPr id="3" name="Rectangle 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2f</a:t>
              </a:r>
            </a:p>
          </p:txBody>
        </p:sp>
        <p:sp>
          <p:nvSpPr>
            <p:cNvPr id="4" name="Rectangle 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1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1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0" name="Group 12"/>
          <p:cNvGrpSpPr>
            <a:grpSpLocks noRot="1"/>
          </p:cNvGrpSpPr>
          <p:nvPr/>
        </p:nvGrpSpPr>
        <p:grpSpPr bwMode="auto">
          <a:xfrm>
            <a:off x="3839308" y="3468688"/>
            <a:ext cx="1131277" cy="588962"/>
            <a:chOff x="3301" y="2341"/>
            <a:chExt cx="772" cy="371"/>
          </a:xfrm>
        </p:grpSpPr>
        <p:sp>
          <p:nvSpPr>
            <p:cNvPr id="11" name="Rectangle 1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3f</a:t>
              </a:r>
            </a:p>
          </p:txBody>
        </p:sp>
        <p:sp>
          <p:nvSpPr>
            <p:cNvPr id="12" name="Rectangle 14"/>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13" name="Line 15"/>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8" name="Group 20"/>
          <p:cNvGrpSpPr>
            <a:grpSpLocks noRot="1"/>
          </p:cNvGrpSpPr>
          <p:nvPr/>
        </p:nvGrpSpPr>
        <p:grpSpPr bwMode="auto">
          <a:xfrm>
            <a:off x="5501054" y="3468688"/>
            <a:ext cx="1131277" cy="588962"/>
            <a:chOff x="3301" y="2341"/>
            <a:chExt cx="772" cy="371"/>
          </a:xfrm>
        </p:grpSpPr>
        <p:sp>
          <p:nvSpPr>
            <p:cNvPr id="19" name="Rectangle 21"/>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4f</a:t>
              </a:r>
            </a:p>
          </p:txBody>
        </p:sp>
        <p:sp>
          <p:nvSpPr>
            <p:cNvPr id="20" name="Rectangle 2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1" name="Line 23"/>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24"/>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Line 27"/>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6" name="Group 28"/>
          <p:cNvGrpSpPr>
            <a:grpSpLocks noRot="1"/>
          </p:cNvGrpSpPr>
          <p:nvPr/>
        </p:nvGrpSpPr>
        <p:grpSpPr bwMode="auto">
          <a:xfrm>
            <a:off x="7098323" y="3481388"/>
            <a:ext cx="1131277" cy="588962"/>
            <a:chOff x="3301" y="2341"/>
            <a:chExt cx="772" cy="371"/>
          </a:xfrm>
        </p:grpSpPr>
        <p:sp>
          <p:nvSpPr>
            <p:cNvPr id="27" name="Rectangle 29"/>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a:t>
              </a:r>
            </a:p>
          </p:txBody>
        </p:sp>
        <p:sp>
          <p:nvSpPr>
            <p:cNvPr id="28" name="Rectangle 30"/>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9" name="Line 31"/>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2"/>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3"/>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32" name="Line 34"/>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33" name="Line 35"/>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00068" name="Line 36"/>
          <p:cNvSpPr>
            <a:spLocks noChangeShapeType="1"/>
          </p:cNvSpPr>
          <p:nvPr/>
        </p:nvSpPr>
        <p:spPr bwMode="auto">
          <a:xfrm>
            <a:off x="3308839" y="37703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0069" name="Line 37"/>
          <p:cNvSpPr>
            <a:spLocks noChangeShapeType="1"/>
          </p:cNvSpPr>
          <p:nvPr/>
        </p:nvSpPr>
        <p:spPr bwMode="auto">
          <a:xfrm>
            <a:off x="4970585" y="37703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0070" name="Line 38"/>
          <p:cNvSpPr>
            <a:spLocks noChangeShapeType="1"/>
          </p:cNvSpPr>
          <p:nvPr/>
        </p:nvSpPr>
        <p:spPr bwMode="auto">
          <a:xfrm>
            <a:off x="6632331" y="37703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0071" name="Line 39"/>
          <p:cNvSpPr>
            <a:spLocks noChangeShapeType="1"/>
          </p:cNvSpPr>
          <p:nvPr/>
        </p:nvSpPr>
        <p:spPr bwMode="auto">
          <a:xfrm>
            <a:off x="8228135" y="37703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300090" name="Group 58"/>
          <p:cNvGrpSpPr>
            <a:grpSpLocks/>
          </p:cNvGrpSpPr>
          <p:nvPr/>
        </p:nvGrpSpPr>
        <p:grpSpPr bwMode="auto">
          <a:xfrm>
            <a:off x="2108691" y="4057651"/>
            <a:ext cx="401516" cy="1104901"/>
            <a:chOff x="1439" y="1570"/>
            <a:chExt cx="274" cy="696"/>
          </a:xfrm>
        </p:grpSpPr>
        <p:sp>
          <p:nvSpPr>
            <p:cNvPr id="300072" name="Line 40"/>
            <p:cNvSpPr>
              <a:spLocks noChangeShapeType="1"/>
            </p:cNvSpPr>
            <p:nvPr/>
          </p:nvSpPr>
          <p:spPr bwMode="auto">
            <a:xfrm flipV="1">
              <a:off x="1532" y="1570"/>
              <a:ext cx="0" cy="40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73" name="Text Box 41"/>
            <p:cNvSpPr txBox="1">
              <a:spLocks noChangeArrowheads="1"/>
            </p:cNvSpPr>
            <p:nvPr/>
          </p:nvSpPr>
          <p:spPr bwMode="auto">
            <a:xfrm>
              <a:off x="1439" y="1975"/>
              <a:ext cx="2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chemeClr val="accent2"/>
                  </a:solidFill>
                </a:rPr>
                <a:t>P</a:t>
              </a:r>
            </a:p>
          </p:txBody>
        </p:sp>
      </p:grpSp>
      <p:sp>
        <p:nvSpPr>
          <p:cNvPr id="300074" name="Line 42"/>
          <p:cNvSpPr>
            <a:spLocks noChangeShapeType="1"/>
          </p:cNvSpPr>
          <p:nvPr/>
        </p:nvSpPr>
        <p:spPr bwMode="auto">
          <a:xfrm flipV="1">
            <a:off x="1248508" y="3768725"/>
            <a:ext cx="930520" cy="15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75" name="Text Box 43"/>
          <p:cNvSpPr txBox="1">
            <a:spLocks noChangeArrowheads="1"/>
          </p:cNvSpPr>
          <p:nvPr/>
        </p:nvSpPr>
        <p:spPr bwMode="auto">
          <a:xfrm>
            <a:off x="304800" y="2827338"/>
            <a:ext cx="13408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err="1"/>
              <a:t>pHead</a:t>
            </a:r>
            <a:endParaRPr lang="en-US" sz="2400" b="1" dirty="0"/>
          </a:p>
        </p:txBody>
      </p:sp>
      <p:sp>
        <p:nvSpPr>
          <p:cNvPr id="300076" name="Oval 44"/>
          <p:cNvSpPr>
            <a:spLocks noChangeArrowheads="1"/>
          </p:cNvSpPr>
          <p:nvPr/>
        </p:nvSpPr>
        <p:spPr bwMode="auto">
          <a:xfrm>
            <a:off x="1049216" y="3625850"/>
            <a:ext cx="199292" cy="287338"/>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0081" name="Group 49"/>
          <p:cNvGrpSpPr>
            <a:grpSpLocks/>
          </p:cNvGrpSpPr>
          <p:nvPr/>
        </p:nvGrpSpPr>
        <p:grpSpPr bwMode="auto">
          <a:xfrm>
            <a:off x="2378320" y="3338513"/>
            <a:ext cx="797169" cy="1008062"/>
            <a:chOff x="2122" y="2568"/>
            <a:chExt cx="453" cy="408"/>
          </a:xfrm>
        </p:grpSpPr>
        <p:sp>
          <p:nvSpPr>
            <p:cNvPr id="300079" name="Line 47"/>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0080" name="Line 48"/>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0083" name="Text Box 51"/>
          <p:cNvSpPr txBox="1">
            <a:spLocks noChangeArrowheads="1"/>
          </p:cNvSpPr>
          <p:nvPr/>
        </p:nvSpPr>
        <p:spPr bwMode="auto">
          <a:xfrm>
            <a:off x="2113085" y="3068639"/>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1f</a:t>
            </a:r>
          </a:p>
        </p:txBody>
      </p:sp>
      <p:sp>
        <p:nvSpPr>
          <p:cNvPr id="300084" name="Text Box 52"/>
          <p:cNvSpPr txBox="1">
            <a:spLocks noChangeArrowheads="1"/>
          </p:cNvSpPr>
          <p:nvPr/>
        </p:nvSpPr>
        <p:spPr bwMode="auto">
          <a:xfrm>
            <a:off x="3708890" y="2906714"/>
            <a:ext cx="464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2f</a:t>
            </a:r>
          </a:p>
        </p:txBody>
      </p:sp>
      <p:sp>
        <p:nvSpPr>
          <p:cNvPr id="300085" name="Text Box 53"/>
          <p:cNvSpPr txBox="1">
            <a:spLocks noChangeArrowheads="1"/>
          </p:cNvSpPr>
          <p:nvPr/>
        </p:nvSpPr>
        <p:spPr bwMode="auto">
          <a:xfrm>
            <a:off x="5369169" y="2978151"/>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3f</a:t>
            </a:r>
          </a:p>
        </p:txBody>
      </p:sp>
      <p:sp>
        <p:nvSpPr>
          <p:cNvPr id="300086" name="Text Box 54"/>
          <p:cNvSpPr txBox="1">
            <a:spLocks noChangeArrowheads="1"/>
          </p:cNvSpPr>
          <p:nvPr/>
        </p:nvSpPr>
        <p:spPr bwMode="auto">
          <a:xfrm>
            <a:off x="6964974" y="3049589"/>
            <a:ext cx="464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4f</a:t>
            </a:r>
          </a:p>
        </p:txBody>
      </p:sp>
      <p:sp>
        <p:nvSpPr>
          <p:cNvPr id="300089" name="Freeform 57"/>
          <p:cNvSpPr>
            <a:spLocks/>
          </p:cNvSpPr>
          <p:nvPr/>
        </p:nvSpPr>
        <p:spPr bwMode="auto">
          <a:xfrm>
            <a:off x="1182566" y="3013076"/>
            <a:ext cx="2923442" cy="369332"/>
          </a:xfrm>
          <a:custGeom>
            <a:avLst/>
            <a:gdLst>
              <a:gd name="T0" fmla="*/ 0 w 1995"/>
              <a:gd name="T1" fmla="*/ 386 h 386"/>
              <a:gd name="T2" fmla="*/ 181 w 1995"/>
              <a:gd name="T3" fmla="*/ 205 h 386"/>
              <a:gd name="T4" fmla="*/ 544 w 1995"/>
              <a:gd name="T5" fmla="*/ 69 h 386"/>
              <a:gd name="T6" fmla="*/ 952 w 1995"/>
              <a:gd name="T7" fmla="*/ 23 h 386"/>
              <a:gd name="T8" fmla="*/ 1406 w 1995"/>
              <a:gd name="T9" fmla="*/ 23 h 386"/>
              <a:gd name="T10" fmla="*/ 1769 w 1995"/>
              <a:gd name="T11" fmla="*/ 159 h 386"/>
              <a:gd name="T12" fmla="*/ 1995 w 1995"/>
              <a:gd name="T13" fmla="*/ 295 h 386"/>
            </a:gdLst>
            <a:ahLst/>
            <a:cxnLst>
              <a:cxn ang="0">
                <a:pos x="T0" y="T1"/>
              </a:cxn>
              <a:cxn ang="0">
                <a:pos x="T2" y="T3"/>
              </a:cxn>
              <a:cxn ang="0">
                <a:pos x="T4" y="T5"/>
              </a:cxn>
              <a:cxn ang="0">
                <a:pos x="T6" y="T7"/>
              </a:cxn>
              <a:cxn ang="0">
                <a:pos x="T8" y="T9"/>
              </a:cxn>
              <a:cxn ang="0">
                <a:pos x="T10" y="T11"/>
              </a:cxn>
              <a:cxn ang="0">
                <a:pos x="T12" y="T13"/>
              </a:cxn>
            </a:cxnLst>
            <a:rect l="0" t="0" r="r" b="b"/>
            <a:pathLst>
              <a:path w="1995" h="386">
                <a:moveTo>
                  <a:pt x="0" y="386"/>
                </a:moveTo>
                <a:cubicBezTo>
                  <a:pt x="45" y="322"/>
                  <a:pt x="90" y="258"/>
                  <a:pt x="181" y="205"/>
                </a:cubicBezTo>
                <a:cubicBezTo>
                  <a:pt x="272" y="152"/>
                  <a:pt x="415" y="99"/>
                  <a:pt x="544" y="69"/>
                </a:cubicBezTo>
                <a:cubicBezTo>
                  <a:pt x="673" y="39"/>
                  <a:pt x="808" y="31"/>
                  <a:pt x="952" y="23"/>
                </a:cubicBezTo>
                <a:cubicBezTo>
                  <a:pt x="1096" y="15"/>
                  <a:pt x="1270" y="0"/>
                  <a:pt x="1406" y="23"/>
                </a:cubicBezTo>
                <a:cubicBezTo>
                  <a:pt x="1542" y="46"/>
                  <a:pt x="1671" y="114"/>
                  <a:pt x="1769" y="159"/>
                </a:cubicBezTo>
                <a:cubicBezTo>
                  <a:pt x="1867" y="204"/>
                  <a:pt x="1931" y="249"/>
                  <a:pt x="1995" y="295"/>
                </a:cubicBezTo>
              </a:path>
            </a:pathLst>
          </a:custGeom>
          <a:noFill/>
          <a:ln w="762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91" name="Line 59"/>
          <p:cNvSpPr>
            <a:spLocks noChangeShapeType="1"/>
          </p:cNvSpPr>
          <p:nvPr/>
        </p:nvSpPr>
        <p:spPr bwMode="auto">
          <a:xfrm flipV="1">
            <a:off x="1248508" y="3775075"/>
            <a:ext cx="930520" cy="1588"/>
          </a:xfrm>
          <a:prstGeom prst="line">
            <a:avLst/>
          </a:prstGeom>
          <a:noFill/>
          <a:ln w="762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0092" name="Text Box 60"/>
          <p:cNvSpPr txBox="1">
            <a:spLocks noChangeArrowheads="1"/>
          </p:cNvSpPr>
          <p:nvPr/>
        </p:nvSpPr>
        <p:spPr bwMode="auto">
          <a:xfrm>
            <a:off x="2710962" y="4418014"/>
            <a:ext cx="132910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P=pHead</a:t>
            </a:r>
          </a:p>
        </p:txBody>
      </p:sp>
      <p:sp>
        <p:nvSpPr>
          <p:cNvPr id="300093" name="Text Box 61"/>
          <p:cNvSpPr txBox="1">
            <a:spLocks noChangeArrowheads="1"/>
          </p:cNvSpPr>
          <p:nvPr/>
        </p:nvSpPr>
        <p:spPr bwMode="auto">
          <a:xfrm>
            <a:off x="1713035" y="2509839"/>
            <a:ext cx="3257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err="1"/>
              <a:t>pHead</a:t>
            </a:r>
            <a:r>
              <a:rPr lang="en-US" sz="2000" dirty="0"/>
              <a:t>=</a:t>
            </a:r>
            <a:r>
              <a:rPr lang="en-US" sz="2000" dirty="0" err="1"/>
              <a:t>pHead</a:t>
            </a:r>
            <a:r>
              <a:rPr lang="en-US" sz="2000" dirty="0"/>
              <a:t>-&gt;</a:t>
            </a:r>
            <a:r>
              <a:rPr lang="en-US" sz="2000" dirty="0" err="1"/>
              <a:t>pNext</a:t>
            </a:r>
            <a:endParaRPr lang="en-US" sz="2000" dirty="0"/>
          </a:p>
        </p:txBody>
      </p:sp>
      <p:sp>
        <p:nvSpPr>
          <p:cNvPr id="300035" name="Title 300034"/>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00034" name="Slide Number Placeholder 300033"/>
          <p:cNvSpPr>
            <a:spLocks noGrp="1"/>
          </p:cNvSpPr>
          <p:nvPr>
            <p:ph type="sldNum" sz="quarter" idx="12"/>
          </p:nvPr>
        </p:nvSpPr>
        <p:spPr/>
        <p:txBody>
          <a:bodyPr/>
          <a:lstStyle/>
          <a:p>
            <a:fld id="{3A901CDF-9DA1-4D44-A22F-A8881224B900}" type="slidenum">
              <a:rPr lang="en-US" smtClean="0"/>
              <a:t>41</a:t>
            </a:fld>
            <a:endParaRPr lang="en-US"/>
          </a:p>
        </p:txBody>
      </p:sp>
    </p:spTree>
    <p:extLst>
      <p:ext uri="{BB962C8B-B14F-4D97-AF65-F5344CB8AC3E}">
        <p14:creationId xmlns:p14="http://schemas.microsoft.com/office/powerpoint/2010/main" val="12284771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0090"/>
                                        </p:tgtEl>
                                        <p:attrNameLst>
                                          <p:attrName>style.visibility</p:attrName>
                                        </p:attrNameLst>
                                      </p:cBhvr>
                                      <p:to>
                                        <p:strVal val="visible"/>
                                      </p:to>
                                    </p:set>
                                    <p:animEffect transition="in" filter="blinds(horizontal)">
                                      <p:cBhvr>
                                        <p:cTn id="7" dur="2000"/>
                                        <p:tgtEl>
                                          <p:spTgt spid="300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0092"/>
                                        </p:tgtEl>
                                        <p:attrNameLst>
                                          <p:attrName>style.visibility</p:attrName>
                                        </p:attrNameLst>
                                      </p:cBhvr>
                                      <p:to>
                                        <p:strVal val="visible"/>
                                      </p:to>
                                    </p:set>
                                    <p:animEffect transition="in" filter="blinds(horizontal)">
                                      <p:cBhvr>
                                        <p:cTn id="12" dur="2000"/>
                                        <p:tgtEl>
                                          <p:spTgt spid="300092"/>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00089"/>
                                        </p:tgtEl>
                                        <p:attrNameLst>
                                          <p:attrName>style.visibility</p:attrName>
                                        </p:attrNameLst>
                                      </p:cBhvr>
                                      <p:to>
                                        <p:strVal val="visible"/>
                                      </p:to>
                                    </p:set>
                                    <p:animEffect transition="in" filter="diamond(in)">
                                      <p:cBhvr>
                                        <p:cTn id="17" dur="2000"/>
                                        <p:tgtEl>
                                          <p:spTgt spid="3000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0093"/>
                                        </p:tgtEl>
                                        <p:attrNameLst>
                                          <p:attrName>style.visibility</p:attrName>
                                        </p:attrNameLst>
                                      </p:cBhvr>
                                      <p:to>
                                        <p:strVal val="visible"/>
                                      </p:to>
                                    </p:set>
                                    <p:animEffect transition="in" filter="blinds(horizontal)">
                                      <p:cBhvr>
                                        <p:cTn id="22" dur="2000"/>
                                        <p:tgtEl>
                                          <p:spTgt spid="3000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300074"/>
                                        </p:tgtEl>
                                      </p:cBhvr>
                                    </p:animEffect>
                                    <p:set>
                                      <p:cBhvr>
                                        <p:cTn id="27" dur="1" fill="hold">
                                          <p:stCondLst>
                                            <p:cond delay="499"/>
                                          </p:stCondLst>
                                        </p:cTn>
                                        <p:tgtEl>
                                          <p:spTgt spid="30007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0091"/>
                                        </p:tgtEl>
                                        <p:attrNameLst>
                                          <p:attrName>style.visibility</p:attrName>
                                        </p:attrNameLst>
                                      </p:cBhvr>
                                      <p:to>
                                        <p:strVal val="visible"/>
                                      </p:to>
                                    </p:set>
                                    <p:animEffect transition="in" filter="blinds(horizontal)">
                                      <p:cBhvr>
                                        <p:cTn id="32" dur="500"/>
                                        <p:tgtEl>
                                          <p:spTgt spid="300091"/>
                                        </p:tgtEl>
                                      </p:cBhvr>
                                    </p:animEffect>
                                  </p:childTnLst>
                                </p:cTn>
                              </p:par>
                            </p:childTnLst>
                          </p:cTn>
                        </p:par>
                      </p:childTnLst>
                    </p:cTn>
                  </p:par>
                  <p:par>
                    <p:cTn id="33" fill="hold">
                      <p:stCondLst>
                        <p:cond delay="indefinite"/>
                      </p:stCondLst>
                      <p:childTnLst>
                        <p:par>
                          <p:cTn id="34" fill="hold" nodeType="after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00081"/>
                                        </p:tgtEl>
                                        <p:attrNameLst>
                                          <p:attrName>style.visibility</p:attrName>
                                        </p:attrNameLst>
                                      </p:cBhvr>
                                      <p:to>
                                        <p:strVal val="visible"/>
                                      </p:to>
                                    </p:set>
                                    <p:animEffect transition="in" filter="blinds(horizontal)">
                                      <p:cBhvr>
                                        <p:cTn id="37" dur="500"/>
                                        <p:tgtEl>
                                          <p:spTgt spid="300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74" grpId="0" animBg="1"/>
      <p:bldP spid="300089" grpId="0" animBg="1"/>
      <p:bldP spid="300091" grpId="0" animBg="1"/>
      <p:bldP spid="300092" grpId="0"/>
      <p:bldP spid="3000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16574" y="1743075"/>
            <a:ext cx="8427426" cy="5876925"/>
          </a:xfrm>
        </p:spPr>
        <p:txBody>
          <a:bodyPr>
            <a:normAutofit/>
          </a:bodyPr>
          <a:lstStyle/>
          <a:p>
            <a:pPr>
              <a:lnSpc>
                <a:spcPct val="120000"/>
              </a:lnSpc>
              <a:buFont typeface="Wingdings" pitchFamily="2" charset="2"/>
              <a:buChar char="Ø"/>
            </a:pPr>
            <a:r>
              <a:rPr lang="en-US" sz="3200" dirty="0"/>
              <a:t> </a:t>
            </a:r>
            <a:r>
              <a:rPr lang="en-US" sz="3200" dirty="0" err="1"/>
              <a:t>Bắt</a:t>
            </a:r>
            <a:r>
              <a:rPr lang="en-US" sz="3200" dirty="0"/>
              <a:t> </a:t>
            </a:r>
            <a:r>
              <a:rPr lang="en-US" sz="3200" dirty="0" err="1"/>
              <a:t>đầu</a:t>
            </a:r>
            <a:r>
              <a:rPr lang="en-US" sz="3200" dirty="0"/>
              <a:t>:</a:t>
            </a:r>
          </a:p>
          <a:p>
            <a:pPr lvl="1">
              <a:lnSpc>
                <a:spcPct val="120000"/>
              </a:lnSpc>
              <a:buFont typeface="Wingdings" pitchFamily="2" charset="2"/>
              <a:buChar char="§"/>
            </a:pPr>
            <a:r>
              <a:rPr lang="en-US" sz="2800" dirty="0" err="1"/>
              <a:t>Nếu</a:t>
            </a:r>
            <a:r>
              <a:rPr lang="en-US" sz="2800" dirty="0"/>
              <a:t> (</a:t>
            </a:r>
            <a:r>
              <a:rPr lang="en-US" sz="2800" dirty="0" err="1"/>
              <a:t>pHead</a:t>
            </a:r>
            <a:r>
              <a:rPr lang="en-US" sz="2800" dirty="0"/>
              <a:t>!=NULL) </a:t>
            </a:r>
            <a:r>
              <a:rPr lang="en-US" sz="2800" dirty="0" err="1"/>
              <a:t>thì</a:t>
            </a:r>
            <a:endParaRPr lang="en-US" sz="2800" dirty="0"/>
          </a:p>
          <a:p>
            <a:pPr lvl="2">
              <a:lnSpc>
                <a:spcPct val="120000"/>
              </a:lnSpc>
              <a:buFont typeface="Wingdings" pitchFamily="2" charset="2"/>
              <a:buChar char="§"/>
            </a:pPr>
            <a:r>
              <a:rPr lang="en-US" sz="2800" u="sng" dirty="0"/>
              <a:t>B1</a:t>
            </a:r>
            <a:r>
              <a:rPr lang="en-US" sz="2800" dirty="0"/>
              <a:t>: p=</a:t>
            </a:r>
            <a:r>
              <a:rPr lang="en-US" sz="2800" dirty="0" err="1"/>
              <a:t>pHead</a:t>
            </a:r>
            <a:endParaRPr lang="en-US" sz="2800" dirty="0"/>
          </a:p>
          <a:p>
            <a:pPr lvl="2">
              <a:lnSpc>
                <a:spcPct val="120000"/>
              </a:lnSpc>
              <a:buFont typeface="Wingdings" pitchFamily="2" charset="2"/>
              <a:buChar char="§"/>
            </a:pPr>
            <a:r>
              <a:rPr lang="en-US" sz="2800" u="sng" dirty="0"/>
              <a:t>B2</a:t>
            </a:r>
            <a:r>
              <a:rPr lang="en-US" sz="2800" dirty="0"/>
              <a:t>:</a:t>
            </a:r>
          </a:p>
          <a:p>
            <a:pPr lvl="2">
              <a:lnSpc>
                <a:spcPct val="120000"/>
              </a:lnSpc>
              <a:buFont typeface="Wingdings" pitchFamily="2" charset="2"/>
              <a:buNone/>
            </a:pPr>
            <a:r>
              <a:rPr lang="en-US" sz="3200" dirty="0" smtClean="0"/>
              <a:t>	+ </a:t>
            </a:r>
            <a:r>
              <a:rPr lang="en-US" sz="3200" dirty="0" err="1"/>
              <a:t>pHead</a:t>
            </a:r>
            <a:r>
              <a:rPr lang="en-US" sz="3200" dirty="0"/>
              <a:t> = </a:t>
            </a:r>
            <a:r>
              <a:rPr lang="en-US" sz="3200" dirty="0" err="1"/>
              <a:t>pHead</a:t>
            </a:r>
            <a:r>
              <a:rPr lang="en-US" sz="3200" dirty="0"/>
              <a:t>-&gt;</a:t>
            </a:r>
            <a:r>
              <a:rPr lang="en-US" sz="3200" dirty="0" err="1"/>
              <a:t>pNext</a:t>
            </a:r>
            <a:r>
              <a:rPr lang="en-US" sz="3200" dirty="0"/>
              <a:t> </a:t>
            </a:r>
          </a:p>
          <a:p>
            <a:pPr lvl="2">
              <a:lnSpc>
                <a:spcPct val="120000"/>
              </a:lnSpc>
              <a:buFont typeface="Wingdings" pitchFamily="2" charset="2"/>
              <a:buNone/>
            </a:pPr>
            <a:r>
              <a:rPr lang="en-US" sz="3200" dirty="0" smtClean="0"/>
              <a:t>	+ </a:t>
            </a:r>
            <a:r>
              <a:rPr lang="en-US" sz="3200" dirty="0"/>
              <a:t>delete (p)</a:t>
            </a:r>
          </a:p>
          <a:p>
            <a:pPr lvl="2">
              <a:lnSpc>
                <a:spcPct val="120000"/>
              </a:lnSpc>
              <a:buFont typeface="Wingdings" pitchFamily="2" charset="2"/>
              <a:buChar char="§"/>
            </a:pPr>
            <a:r>
              <a:rPr lang="en-US" sz="2800" u="sng" dirty="0"/>
              <a:t>B3</a:t>
            </a:r>
            <a:r>
              <a:rPr lang="en-US" sz="2800" dirty="0"/>
              <a:t>: </a:t>
            </a:r>
          </a:p>
          <a:p>
            <a:pPr lvl="2">
              <a:lnSpc>
                <a:spcPct val="120000"/>
              </a:lnSpc>
              <a:buFont typeface="Wingdings" pitchFamily="2" charset="2"/>
              <a:buNone/>
            </a:pPr>
            <a:r>
              <a:rPr lang="en-US" sz="3200" dirty="0"/>
              <a:t> </a:t>
            </a:r>
            <a:r>
              <a:rPr lang="en-US" sz="3200" dirty="0" err="1"/>
              <a:t>Nếu</a:t>
            </a:r>
            <a:r>
              <a:rPr lang="en-US" sz="3200" dirty="0"/>
              <a:t> </a:t>
            </a:r>
            <a:r>
              <a:rPr lang="en-US" sz="3200" dirty="0" err="1"/>
              <a:t>pHead</a:t>
            </a:r>
            <a:r>
              <a:rPr lang="en-US" sz="3200" dirty="0"/>
              <a:t>==NULL </a:t>
            </a:r>
            <a:r>
              <a:rPr lang="en-US" sz="3200" dirty="0" err="1"/>
              <a:t>thì</a:t>
            </a:r>
            <a:r>
              <a:rPr lang="en-US" sz="3200" dirty="0"/>
              <a:t> </a:t>
            </a:r>
            <a:r>
              <a:rPr lang="en-US" sz="3200" dirty="0" err="1"/>
              <a:t>pTail</a:t>
            </a:r>
            <a:r>
              <a:rPr lang="en-US" sz="3200" dirty="0"/>
              <a:t>=NULL</a:t>
            </a:r>
          </a:p>
          <a:p>
            <a:pPr lvl="2">
              <a:lnSpc>
                <a:spcPct val="120000"/>
              </a:lnSpc>
              <a:buFont typeface="Wingdings" pitchFamily="2" charset="2"/>
              <a:buNone/>
            </a:pPr>
            <a:endParaRPr lang="en-US" sz="3200" dirty="0"/>
          </a:p>
        </p:txBody>
      </p:sp>
      <p:sp>
        <p:nvSpPr>
          <p:cNvPr id="2" name="Title 1"/>
          <p:cNvSpPr>
            <a:spLocks noGrp="1"/>
          </p:cNvSpPr>
          <p:nvPr>
            <p:ph type="title"/>
          </p:nvPr>
        </p:nvSpPr>
        <p:spPr>
          <a:xfrm>
            <a:off x="457200" y="533400"/>
            <a:ext cx="8229600" cy="1066800"/>
          </a:xfrm>
        </p:spPr>
        <p:txBody>
          <a:bodyPr>
            <a:normAutofit/>
          </a:bodyPr>
          <a:lstStyle/>
          <a:p>
            <a:r>
              <a:rPr lang="en-US" dirty="0" err="1" smtClean="0">
                <a:solidFill>
                  <a:srgbClr val="FF0000"/>
                </a:solidFill>
              </a:rPr>
              <a:t>Hủy</a:t>
            </a:r>
            <a:r>
              <a:rPr lang="en-US" dirty="0" smtClean="0">
                <a:solidFill>
                  <a:srgbClr val="FF0000"/>
                </a:solidFill>
              </a:rPr>
              <a:t> 1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đứng</a:t>
            </a:r>
            <a:r>
              <a:rPr lang="en-US" dirty="0" smtClean="0">
                <a:solidFill>
                  <a:srgbClr val="FF0000"/>
                </a:solidFill>
              </a:rPr>
              <a:t> </a:t>
            </a:r>
            <a:r>
              <a:rPr lang="en-US" dirty="0" err="1" smtClean="0">
                <a:solidFill>
                  <a:srgbClr val="FF0000"/>
                </a:solidFill>
              </a:rPr>
              <a:t>đầu</a:t>
            </a:r>
            <a:r>
              <a:rPr lang="en-US" dirty="0" smtClean="0">
                <a:solidFill>
                  <a:srgbClr val="FF0000"/>
                </a:solidFill>
              </a:rPr>
              <a:t> DSLK </a:t>
            </a:r>
            <a:r>
              <a:rPr lang="en-US" dirty="0" err="1" smtClean="0">
                <a:solidFill>
                  <a:srgbClr val="FF0000"/>
                </a:solidFill>
              </a:rPr>
              <a:t>đơn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42</a:t>
            </a:fld>
            <a:endParaRPr lang="en-US"/>
          </a:p>
        </p:txBody>
      </p:sp>
    </p:spTree>
    <p:extLst>
      <p:ext uri="{BB962C8B-B14F-4D97-AF65-F5344CB8AC3E}">
        <p14:creationId xmlns:p14="http://schemas.microsoft.com/office/powerpoint/2010/main" val="188682911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type="body" idx="1"/>
          </p:nvPr>
        </p:nvSpPr>
        <p:spPr>
          <a:xfrm>
            <a:off x="457200" y="1524000"/>
            <a:ext cx="8229600" cy="4325112"/>
          </a:xfrm>
        </p:spPr>
        <p:txBody>
          <a:bodyPr>
            <a:noAutofit/>
          </a:bodyPr>
          <a:lstStyle/>
          <a:p>
            <a:pPr>
              <a:lnSpc>
                <a:spcPct val="80000"/>
              </a:lnSpc>
              <a:buFont typeface="Wingdings" pitchFamily="2" charset="2"/>
              <a:buChar char="Ø"/>
            </a:pPr>
            <a:r>
              <a:rPr lang="en-US" dirty="0" err="1">
                <a:solidFill>
                  <a:srgbClr val="FF0000"/>
                </a:solidFill>
              </a:rPr>
              <a:t>Hủy</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t>hàm</a:t>
            </a:r>
            <a:r>
              <a:rPr lang="en-US" dirty="0"/>
              <a:t> </a:t>
            </a:r>
            <a:r>
              <a:rPr lang="en-US" dirty="0" err="1"/>
              <a:t>trả</a:t>
            </a:r>
            <a:r>
              <a:rPr lang="en-US" dirty="0"/>
              <a:t> </a:t>
            </a:r>
            <a:r>
              <a:rPr lang="en-US" dirty="0" err="1"/>
              <a:t>về</a:t>
            </a:r>
            <a:r>
              <a:rPr lang="en-US" dirty="0"/>
              <a:t> 1, </a:t>
            </a:r>
            <a:r>
              <a:rPr lang="en-US" dirty="0" err="1"/>
              <a:t>ngược</a:t>
            </a:r>
            <a:r>
              <a:rPr lang="en-US" dirty="0"/>
              <a:t> </a:t>
            </a:r>
            <a:r>
              <a:rPr lang="en-US" dirty="0" err="1"/>
              <a:t>lại</a:t>
            </a:r>
            <a:r>
              <a:rPr lang="en-US" dirty="0"/>
              <a:t> </a:t>
            </a:r>
            <a:r>
              <a:rPr lang="en-US" dirty="0" err="1"/>
              <a:t>hàm</a:t>
            </a:r>
            <a:r>
              <a:rPr lang="en-US" dirty="0"/>
              <a:t> </a:t>
            </a:r>
            <a:r>
              <a:rPr lang="en-US" dirty="0" err="1"/>
              <a:t>trả</a:t>
            </a:r>
            <a:r>
              <a:rPr lang="en-US" dirty="0"/>
              <a:t> </a:t>
            </a:r>
            <a:r>
              <a:rPr lang="en-US" dirty="0" err="1"/>
              <a:t>về</a:t>
            </a:r>
            <a:r>
              <a:rPr lang="en-US" dirty="0"/>
              <a:t> 0</a:t>
            </a:r>
          </a:p>
          <a:p>
            <a:pPr>
              <a:lnSpc>
                <a:spcPct val="80000"/>
              </a:lnSpc>
              <a:buFontTx/>
              <a:buNone/>
            </a:pPr>
            <a:r>
              <a:rPr lang="en-US" dirty="0">
                <a:solidFill>
                  <a:srgbClr val="0000FF"/>
                </a:solidFill>
              </a:rPr>
              <a:t>	</a:t>
            </a:r>
            <a:r>
              <a:rPr lang="en-US" dirty="0" err="1">
                <a:solidFill>
                  <a:srgbClr val="0000FF"/>
                </a:solidFill>
              </a:rPr>
              <a:t>int</a:t>
            </a:r>
            <a:r>
              <a:rPr lang="en-US" dirty="0">
                <a:solidFill>
                  <a:srgbClr val="0000FF"/>
                </a:solidFill>
              </a:rPr>
              <a:t> </a:t>
            </a:r>
            <a:r>
              <a:rPr lang="en-US" dirty="0"/>
              <a:t>  </a:t>
            </a:r>
            <a:r>
              <a:rPr lang="en-US" dirty="0" err="1"/>
              <a:t>RemoveHead</a:t>
            </a:r>
            <a:r>
              <a:rPr lang="en-US" dirty="0"/>
              <a:t>(</a:t>
            </a:r>
            <a:r>
              <a:rPr lang="en-US" dirty="0">
                <a:solidFill>
                  <a:srgbClr val="0000FF"/>
                </a:solidFill>
              </a:rPr>
              <a:t>List</a:t>
            </a:r>
            <a:r>
              <a:rPr lang="en-US" dirty="0"/>
              <a:t> &amp;l, </a:t>
            </a:r>
            <a:r>
              <a:rPr lang="en-US" dirty="0">
                <a:solidFill>
                  <a:srgbClr val="0000FF"/>
                </a:solidFill>
              </a:rPr>
              <a:t>D</a:t>
            </a:r>
            <a:r>
              <a:rPr lang="en-US" dirty="0" smtClean="0">
                <a:solidFill>
                  <a:srgbClr val="0000FF"/>
                </a:solidFill>
              </a:rPr>
              <a:t>ata</a:t>
            </a:r>
            <a:r>
              <a:rPr lang="en-US" dirty="0" smtClean="0"/>
              <a:t> </a:t>
            </a:r>
            <a:r>
              <a:rPr lang="en-US" dirty="0"/>
              <a:t>&amp;x)</a:t>
            </a:r>
          </a:p>
          <a:p>
            <a:pPr>
              <a:lnSpc>
                <a:spcPct val="80000"/>
              </a:lnSpc>
              <a:buFontTx/>
              <a:buNone/>
            </a:pPr>
            <a:r>
              <a:rPr lang="en-US" dirty="0"/>
              <a:t>	{	</a:t>
            </a:r>
            <a:r>
              <a:rPr lang="en-US" dirty="0">
                <a:solidFill>
                  <a:srgbClr val="0000FF"/>
                </a:solidFill>
              </a:rPr>
              <a:t>Node</a:t>
            </a:r>
            <a:r>
              <a:rPr lang="en-US" dirty="0"/>
              <a:t> *p;</a:t>
            </a:r>
          </a:p>
          <a:p>
            <a:pPr>
              <a:lnSpc>
                <a:spcPct val="80000"/>
              </a:lnSpc>
              <a:buFontTx/>
              <a:buNone/>
            </a:pPr>
            <a:r>
              <a:rPr lang="en-US" dirty="0"/>
              <a:t>		</a:t>
            </a:r>
            <a:r>
              <a:rPr lang="en-US" dirty="0">
                <a:solidFill>
                  <a:srgbClr val="0000FF"/>
                </a:solidFill>
              </a:rPr>
              <a:t>if</a:t>
            </a:r>
            <a:r>
              <a:rPr lang="en-US" dirty="0"/>
              <a:t>(</a:t>
            </a:r>
            <a:r>
              <a:rPr lang="en-US" dirty="0" err="1"/>
              <a:t>l.pHead</a:t>
            </a:r>
            <a:r>
              <a:rPr lang="en-US" dirty="0"/>
              <a:t>!=NULL)</a:t>
            </a:r>
          </a:p>
          <a:p>
            <a:pPr>
              <a:lnSpc>
                <a:spcPct val="80000"/>
              </a:lnSpc>
              <a:buFontTx/>
              <a:buNone/>
            </a:pPr>
            <a:r>
              <a:rPr lang="en-US" dirty="0"/>
              <a:t>		{	p=</a:t>
            </a:r>
            <a:r>
              <a:rPr lang="en-US" dirty="0" err="1"/>
              <a:t>l.pHead</a:t>
            </a:r>
            <a:r>
              <a:rPr lang="en-US" dirty="0"/>
              <a:t>; </a:t>
            </a:r>
          </a:p>
          <a:p>
            <a:pPr>
              <a:lnSpc>
                <a:spcPct val="80000"/>
              </a:lnSpc>
              <a:buFontTx/>
              <a:buNone/>
            </a:pPr>
            <a:r>
              <a:rPr lang="en-US" dirty="0"/>
              <a:t>			x=p-&gt;Info; </a:t>
            </a:r>
            <a:r>
              <a:rPr lang="en-US" sz="2400" dirty="0"/>
              <a:t>//</a:t>
            </a:r>
            <a:r>
              <a:rPr lang="en-US" sz="2400" dirty="0" err="1"/>
              <a:t>lưu</a:t>
            </a:r>
            <a:r>
              <a:rPr lang="en-US" sz="2400" dirty="0"/>
              <a:t> Data </a:t>
            </a:r>
            <a:r>
              <a:rPr lang="en-US" sz="2400" dirty="0" err="1"/>
              <a:t>của</a:t>
            </a:r>
            <a:r>
              <a:rPr lang="en-US" sz="2400" dirty="0"/>
              <a:t> </a:t>
            </a:r>
            <a:r>
              <a:rPr lang="en-US" sz="2400" dirty="0" err="1"/>
              <a:t>nút</a:t>
            </a:r>
            <a:r>
              <a:rPr lang="en-US" sz="2400" dirty="0"/>
              <a:t> </a:t>
            </a:r>
            <a:r>
              <a:rPr lang="en-US" sz="2400" dirty="0" err="1"/>
              <a:t>cần</a:t>
            </a:r>
            <a:r>
              <a:rPr lang="en-US" sz="2400" dirty="0"/>
              <a:t> </a:t>
            </a:r>
            <a:r>
              <a:rPr lang="en-US" sz="2400" dirty="0" err="1"/>
              <a:t>hủy</a:t>
            </a:r>
            <a:r>
              <a:rPr lang="en-US" dirty="0"/>
              <a:t> </a:t>
            </a:r>
          </a:p>
          <a:p>
            <a:pPr>
              <a:lnSpc>
                <a:spcPct val="80000"/>
              </a:lnSpc>
              <a:buFontTx/>
              <a:buNone/>
            </a:pPr>
            <a:r>
              <a:rPr lang="en-US" dirty="0"/>
              <a:t>			</a:t>
            </a:r>
            <a:r>
              <a:rPr lang="en-US" dirty="0" err="1"/>
              <a:t>l.pHead</a:t>
            </a:r>
            <a:r>
              <a:rPr lang="en-US" dirty="0"/>
              <a:t>=</a:t>
            </a:r>
            <a:r>
              <a:rPr lang="en-US" dirty="0" err="1"/>
              <a:t>l.pHead</a:t>
            </a:r>
            <a:r>
              <a:rPr lang="en-US" dirty="0"/>
              <a:t>-&gt;</a:t>
            </a:r>
            <a:r>
              <a:rPr lang="en-US" dirty="0" err="1"/>
              <a:t>pNext</a:t>
            </a:r>
            <a:r>
              <a:rPr lang="en-US" dirty="0"/>
              <a:t>;</a:t>
            </a:r>
          </a:p>
          <a:p>
            <a:pPr>
              <a:lnSpc>
                <a:spcPct val="80000"/>
              </a:lnSpc>
              <a:buFontTx/>
              <a:buNone/>
            </a:pPr>
            <a:r>
              <a:rPr lang="en-US" dirty="0"/>
              <a:t>			</a:t>
            </a:r>
            <a:r>
              <a:rPr lang="en-US" dirty="0">
                <a:solidFill>
                  <a:srgbClr val="0000FF"/>
                </a:solidFill>
              </a:rPr>
              <a:t>delete</a:t>
            </a:r>
            <a:r>
              <a:rPr lang="en-US" dirty="0"/>
              <a:t> p;</a:t>
            </a:r>
          </a:p>
          <a:p>
            <a:pPr>
              <a:lnSpc>
                <a:spcPct val="80000"/>
              </a:lnSpc>
              <a:buFontTx/>
              <a:buNone/>
            </a:pPr>
            <a:r>
              <a:rPr lang="en-US" dirty="0"/>
              <a:t>			</a:t>
            </a:r>
            <a:r>
              <a:rPr lang="en-US" dirty="0">
                <a:solidFill>
                  <a:srgbClr val="0000FF"/>
                </a:solidFill>
              </a:rPr>
              <a:t>if</a:t>
            </a:r>
            <a:r>
              <a:rPr lang="en-US" dirty="0"/>
              <a:t>(</a:t>
            </a:r>
            <a:r>
              <a:rPr lang="en-US" dirty="0" err="1"/>
              <a:t>l.pHead</a:t>
            </a:r>
            <a:r>
              <a:rPr lang="en-US" dirty="0"/>
              <a:t>==NULL)</a:t>
            </a:r>
          </a:p>
          <a:p>
            <a:pPr>
              <a:lnSpc>
                <a:spcPct val="80000"/>
              </a:lnSpc>
              <a:buFontTx/>
              <a:buNone/>
            </a:pPr>
            <a:r>
              <a:rPr lang="en-US" dirty="0"/>
              <a:t>				</a:t>
            </a:r>
            <a:r>
              <a:rPr lang="en-US" dirty="0" err="1"/>
              <a:t>l.pTail</a:t>
            </a:r>
            <a:r>
              <a:rPr lang="en-US" dirty="0"/>
              <a:t>=NULL;</a:t>
            </a:r>
          </a:p>
          <a:p>
            <a:pPr>
              <a:lnSpc>
                <a:spcPct val="80000"/>
              </a:lnSpc>
              <a:buFontTx/>
              <a:buNone/>
            </a:pPr>
            <a:r>
              <a:rPr lang="en-US" dirty="0"/>
              <a:t>			</a:t>
            </a:r>
            <a:r>
              <a:rPr lang="en-US" dirty="0">
                <a:solidFill>
                  <a:srgbClr val="0000FF"/>
                </a:solidFill>
              </a:rPr>
              <a:t>return</a:t>
            </a:r>
            <a:r>
              <a:rPr lang="en-US" dirty="0"/>
              <a:t> 1;</a:t>
            </a:r>
          </a:p>
          <a:p>
            <a:pPr>
              <a:lnSpc>
                <a:spcPct val="80000"/>
              </a:lnSpc>
              <a:buFontTx/>
              <a:buNone/>
            </a:pPr>
            <a:r>
              <a:rPr lang="en-US" dirty="0"/>
              <a:t>		}</a:t>
            </a:r>
          </a:p>
          <a:p>
            <a:pPr>
              <a:lnSpc>
                <a:spcPct val="80000"/>
              </a:lnSpc>
              <a:buFontTx/>
              <a:buNone/>
            </a:pPr>
            <a:r>
              <a:rPr lang="en-US" dirty="0"/>
              <a:t>		</a:t>
            </a:r>
            <a:r>
              <a:rPr lang="en-US" dirty="0">
                <a:solidFill>
                  <a:srgbClr val="0000FF"/>
                </a:solidFill>
              </a:rPr>
              <a:t>return</a:t>
            </a:r>
            <a:r>
              <a:rPr lang="en-US" dirty="0"/>
              <a:t> 0;</a:t>
            </a:r>
          </a:p>
          <a:p>
            <a:pPr>
              <a:lnSpc>
                <a:spcPct val="80000"/>
              </a:lnSpc>
              <a:buFontTx/>
              <a:buNone/>
            </a:pPr>
            <a:r>
              <a:rPr lang="en-US" dirty="0"/>
              <a:t>	}</a:t>
            </a:r>
          </a:p>
        </p:txBody>
      </p:sp>
      <p:sp>
        <p:nvSpPr>
          <p:cNvPr id="2" name="Title 1"/>
          <p:cNvSpPr>
            <a:spLocks noGrp="1"/>
          </p:cNvSpPr>
          <p:nvPr>
            <p:ph type="title"/>
          </p:nvPr>
        </p:nvSpPr>
        <p:spPr>
          <a:xfrm>
            <a:off x="457200" y="457200"/>
            <a:ext cx="8229600" cy="1066800"/>
          </a:xfrm>
        </p:spPr>
        <p:txBody>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43</a:t>
            </a:fld>
            <a:endParaRPr lang="en-US"/>
          </a:p>
        </p:txBody>
      </p:sp>
    </p:spTree>
    <p:extLst>
      <p:ext uri="{BB962C8B-B14F-4D97-AF65-F5344CB8AC3E}">
        <p14:creationId xmlns:p14="http://schemas.microsoft.com/office/powerpoint/2010/main" val="418413438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838200" y="1517650"/>
            <a:ext cx="8160726" cy="5111750"/>
          </a:xfrm>
        </p:spPr>
        <p:txBody>
          <a:bodyPr>
            <a:normAutofit/>
          </a:bodyPr>
          <a:lstStyle/>
          <a:p>
            <a:pPr>
              <a:lnSpc>
                <a:spcPct val="120000"/>
              </a:lnSpc>
              <a:buFont typeface="Wingdings" pitchFamily="2" charset="2"/>
              <a:buChar char="Ø"/>
            </a:pPr>
            <a:r>
              <a:rPr lang="en-US" sz="3200" u="sng" dirty="0" err="1"/>
              <a:t>Bắt</a:t>
            </a:r>
            <a:r>
              <a:rPr lang="en-US" sz="3200" u="sng" dirty="0"/>
              <a:t> </a:t>
            </a:r>
            <a:r>
              <a:rPr lang="en-US" sz="3200" u="sng" dirty="0" err="1"/>
              <a:t>đầu</a:t>
            </a:r>
            <a:endParaRPr lang="en-US" sz="3200" u="sng" dirty="0"/>
          </a:p>
          <a:p>
            <a:pPr lvl="1">
              <a:lnSpc>
                <a:spcPct val="120000"/>
              </a:lnSpc>
              <a:buFont typeface="Wingdings" pitchFamily="2" charset="2"/>
              <a:buNone/>
            </a:pPr>
            <a:r>
              <a:rPr lang="en-US" sz="2800" dirty="0" err="1"/>
              <a:t>Nếu</a:t>
            </a:r>
            <a:r>
              <a:rPr lang="en-US" sz="2800" dirty="0"/>
              <a:t> (q!=NULL) </a:t>
            </a:r>
            <a:r>
              <a:rPr lang="en-US" sz="2800" dirty="0" err="1"/>
              <a:t>thì</a:t>
            </a:r>
            <a:r>
              <a:rPr lang="en-US" sz="2800" dirty="0"/>
              <a:t> </a:t>
            </a:r>
            <a:r>
              <a:rPr lang="en-US" sz="2400" dirty="0">
                <a:solidFill>
                  <a:schemeClr val="tx1"/>
                </a:solidFill>
              </a:rPr>
              <a:t>//q </a:t>
            </a:r>
            <a:r>
              <a:rPr lang="en-US" sz="2400" dirty="0" err="1">
                <a:solidFill>
                  <a:schemeClr val="tx1"/>
                </a:solidFill>
              </a:rPr>
              <a:t>tồn</a:t>
            </a:r>
            <a:r>
              <a:rPr lang="en-US" sz="2400" dirty="0">
                <a:solidFill>
                  <a:schemeClr val="tx1"/>
                </a:solidFill>
              </a:rPr>
              <a:t> </a:t>
            </a:r>
            <a:r>
              <a:rPr lang="en-US" sz="2400" dirty="0" err="1">
                <a:solidFill>
                  <a:schemeClr val="tx1"/>
                </a:solidFill>
              </a:rPr>
              <a:t>tại</a:t>
            </a:r>
            <a:r>
              <a:rPr lang="en-US" sz="2400" dirty="0">
                <a:solidFill>
                  <a:schemeClr val="tx1"/>
                </a:solidFill>
              </a:rPr>
              <a:t> </a:t>
            </a:r>
            <a:r>
              <a:rPr lang="en-US" sz="2400" dirty="0" err="1">
                <a:solidFill>
                  <a:schemeClr val="tx1"/>
                </a:solidFill>
              </a:rPr>
              <a:t>trong</a:t>
            </a:r>
            <a:r>
              <a:rPr lang="en-US" sz="2400" dirty="0">
                <a:solidFill>
                  <a:schemeClr val="tx1"/>
                </a:solidFill>
              </a:rPr>
              <a:t> List</a:t>
            </a:r>
          </a:p>
          <a:p>
            <a:pPr lvl="1">
              <a:lnSpc>
                <a:spcPct val="120000"/>
              </a:lnSpc>
              <a:buFont typeface="Wingdings" pitchFamily="2" charset="2"/>
              <a:buChar char="§"/>
            </a:pPr>
            <a:r>
              <a:rPr lang="en-US" sz="2800" u="sng" dirty="0"/>
              <a:t>B1</a:t>
            </a:r>
            <a:r>
              <a:rPr lang="en-US" sz="2800" dirty="0"/>
              <a:t>: p=q-&gt;</a:t>
            </a:r>
            <a:r>
              <a:rPr lang="en-US" sz="2800" dirty="0" err="1"/>
              <a:t>pNext</a:t>
            </a:r>
            <a:r>
              <a:rPr lang="en-US" sz="2800" dirty="0"/>
              <a:t>;</a:t>
            </a:r>
            <a:r>
              <a:rPr lang="en-US" sz="2400" dirty="0"/>
              <a:t>// </a:t>
            </a:r>
            <a:r>
              <a:rPr lang="en-US" sz="2400" dirty="0">
                <a:solidFill>
                  <a:schemeClr val="tx1"/>
                </a:solidFill>
              </a:rPr>
              <a:t>p </a:t>
            </a:r>
            <a:r>
              <a:rPr lang="en-US" sz="2400" dirty="0" err="1">
                <a:solidFill>
                  <a:schemeClr val="tx1"/>
                </a:solidFill>
              </a:rPr>
              <a:t>là</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tử</a:t>
            </a:r>
            <a:r>
              <a:rPr lang="en-US" sz="2400" dirty="0">
                <a:solidFill>
                  <a:schemeClr val="tx1"/>
                </a:solidFill>
              </a:rPr>
              <a:t> </a:t>
            </a:r>
            <a:r>
              <a:rPr lang="en-US" sz="2400" dirty="0" err="1">
                <a:solidFill>
                  <a:schemeClr val="tx1"/>
                </a:solidFill>
              </a:rPr>
              <a:t>cần</a:t>
            </a:r>
            <a:r>
              <a:rPr lang="en-US" sz="2400" dirty="0">
                <a:solidFill>
                  <a:schemeClr val="tx1"/>
                </a:solidFill>
              </a:rPr>
              <a:t> </a:t>
            </a:r>
            <a:r>
              <a:rPr lang="en-US" sz="2400" dirty="0" err="1">
                <a:solidFill>
                  <a:schemeClr val="tx1"/>
                </a:solidFill>
              </a:rPr>
              <a:t>hủy</a:t>
            </a:r>
            <a:endParaRPr lang="en-US" sz="2400" dirty="0">
              <a:solidFill>
                <a:schemeClr val="tx1"/>
              </a:solidFill>
            </a:endParaRPr>
          </a:p>
          <a:p>
            <a:pPr lvl="1">
              <a:lnSpc>
                <a:spcPct val="120000"/>
              </a:lnSpc>
              <a:buFont typeface="Wingdings" pitchFamily="2" charset="2"/>
              <a:buChar char="§"/>
            </a:pPr>
            <a:r>
              <a:rPr lang="en-US" sz="2800" u="sng" dirty="0"/>
              <a:t>B2</a:t>
            </a:r>
            <a:r>
              <a:rPr lang="en-US" sz="2800" dirty="0"/>
              <a:t>: </a:t>
            </a:r>
            <a:r>
              <a:rPr lang="en-US" sz="2800" dirty="0" err="1"/>
              <a:t>Nếu</a:t>
            </a:r>
            <a:r>
              <a:rPr lang="en-US" sz="2800" dirty="0"/>
              <a:t> (p!=NULL) </a:t>
            </a:r>
            <a:r>
              <a:rPr lang="en-US" sz="2800" dirty="0" err="1"/>
              <a:t>thì</a:t>
            </a:r>
            <a:r>
              <a:rPr lang="en-US" sz="2800" dirty="0"/>
              <a:t> </a:t>
            </a:r>
            <a:r>
              <a:rPr lang="en-US" sz="2400" dirty="0"/>
              <a:t>// </a:t>
            </a:r>
            <a:r>
              <a:rPr lang="en-US" sz="2400" dirty="0">
                <a:solidFill>
                  <a:schemeClr val="tx1"/>
                </a:solidFill>
              </a:rPr>
              <a:t>q </a:t>
            </a:r>
            <a:r>
              <a:rPr lang="en-US" sz="2400" dirty="0" err="1">
                <a:solidFill>
                  <a:schemeClr val="tx1"/>
                </a:solidFill>
              </a:rPr>
              <a:t>không</a:t>
            </a:r>
            <a:r>
              <a:rPr lang="en-US" sz="2400" dirty="0">
                <a:solidFill>
                  <a:schemeClr val="tx1"/>
                </a:solidFill>
              </a:rPr>
              <a:t> </a:t>
            </a:r>
            <a:r>
              <a:rPr lang="en-US" sz="2400" dirty="0" err="1">
                <a:solidFill>
                  <a:schemeClr val="tx1"/>
                </a:solidFill>
              </a:rPr>
              <a:t>phải</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tử</a:t>
            </a:r>
            <a:r>
              <a:rPr lang="en-US" sz="2400" dirty="0">
                <a:solidFill>
                  <a:schemeClr val="tx1"/>
                </a:solidFill>
              </a:rPr>
              <a:t> </a:t>
            </a:r>
            <a:r>
              <a:rPr lang="en-US" sz="2400" dirty="0" err="1">
                <a:solidFill>
                  <a:schemeClr val="tx1"/>
                </a:solidFill>
              </a:rPr>
              <a:t>cuối</a:t>
            </a:r>
            <a:endParaRPr lang="en-US" sz="2400" dirty="0">
              <a:solidFill>
                <a:schemeClr val="tx1"/>
              </a:solidFill>
            </a:endParaRPr>
          </a:p>
          <a:p>
            <a:pPr lvl="1">
              <a:lnSpc>
                <a:spcPct val="120000"/>
              </a:lnSpc>
              <a:buFont typeface="Wingdings" pitchFamily="2" charset="2"/>
              <a:buNone/>
            </a:pPr>
            <a:r>
              <a:rPr lang="en-US" sz="2800" dirty="0"/>
              <a:t>			+ q-&gt;</a:t>
            </a:r>
            <a:r>
              <a:rPr lang="en-US" sz="2800" dirty="0" err="1"/>
              <a:t>pNext</a:t>
            </a:r>
            <a:r>
              <a:rPr lang="en-US" sz="2800" dirty="0"/>
              <a:t>=p-&gt;</a:t>
            </a:r>
            <a:r>
              <a:rPr lang="en-US" sz="2800" dirty="0" err="1"/>
              <a:t>pNext</a:t>
            </a:r>
            <a:r>
              <a:rPr lang="en-US" sz="2800" dirty="0"/>
              <a:t>;</a:t>
            </a:r>
            <a:r>
              <a:rPr lang="en-US" sz="2400" dirty="0"/>
              <a:t>// </a:t>
            </a:r>
            <a:r>
              <a:rPr lang="en-US" sz="2400" dirty="0" err="1">
                <a:solidFill>
                  <a:schemeClr val="tx1"/>
                </a:solidFill>
              </a:rPr>
              <a:t>tách</a:t>
            </a:r>
            <a:r>
              <a:rPr lang="en-US" sz="2400" dirty="0">
                <a:solidFill>
                  <a:schemeClr val="tx1"/>
                </a:solidFill>
              </a:rPr>
              <a:t> p </a:t>
            </a:r>
            <a:r>
              <a:rPr lang="en-US" sz="2400" dirty="0" err="1">
                <a:solidFill>
                  <a:schemeClr val="tx1"/>
                </a:solidFill>
              </a:rPr>
              <a:t>ra</a:t>
            </a:r>
            <a:r>
              <a:rPr lang="en-US" sz="2400" dirty="0">
                <a:solidFill>
                  <a:schemeClr val="tx1"/>
                </a:solidFill>
              </a:rPr>
              <a:t> </a:t>
            </a:r>
            <a:r>
              <a:rPr lang="en-US" sz="2400" dirty="0" err="1">
                <a:solidFill>
                  <a:schemeClr val="tx1"/>
                </a:solidFill>
              </a:rPr>
              <a:t>khỏi</a:t>
            </a:r>
            <a:r>
              <a:rPr lang="en-US" sz="2400" dirty="0">
                <a:solidFill>
                  <a:schemeClr val="tx1"/>
                </a:solidFill>
              </a:rPr>
              <a:t> </a:t>
            </a:r>
            <a:r>
              <a:rPr lang="en-US" sz="2400" dirty="0" err="1">
                <a:solidFill>
                  <a:schemeClr val="tx1"/>
                </a:solidFill>
              </a:rPr>
              <a:t>xâu</a:t>
            </a:r>
            <a:endParaRPr lang="en-US" sz="2400" dirty="0">
              <a:solidFill>
                <a:schemeClr val="tx1"/>
              </a:solidFill>
            </a:endParaRPr>
          </a:p>
          <a:p>
            <a:pPr lvl="1">
              <a:lnSpc>
                <a:spcPct val="120000"/>
              </a:lnSpc>
              <a:buFont typeface="Wingdings" pitchFamily="2" charset="2"/>
              <a:buNone/>
            </a:pPr>
            <a:r>
              <a:rPr lang="en-US" sz="2800" dirty="0"/>
              <a:t>			+ </a:t>
            </a:r>
            <a:r>
              <a:rPr lang="en-US" sz="2800" dirty="0" err="1"/>
              <a:t>nếu</a:t>
            </a:r>
            <a:r>
              <a:rPr lang="en-US" sz="2800" dirty="0"/>
              <a:t> (p== </a:t>
            </a:r>
            <a:r>
              <a:rPr lang="en-US" sz="2800" dirty="0" err="1"/>
              <a:t>pTail</a:t>
            </a:r>
            <a:r>
              <a:rPr lang="en-US" sz="2800" dirty="0"/>
              <a:t>) </a:t>
            </a:r>
            <a:r>
              <a:rPr lang="en-US" sz="2400" dirty="0"/>
              <a:t>// </a:t>
            </a:r>
            <a:r>
              <a:rPr lang="en-US" sz="2400" dirty="0" err="1">
                <a:solidFill>
                  <a:schemeClr val="tx1"/>
                </a:solidFill>
              </a:rPr>
              <a:t>nút</a:t>
            </a:r>
            <a:r>
              <a:rPr lang="en-US" sz="2400" dirty="0">
                <a:solidFill>
                  <a:schemeClr val="tx1"/>
                </a:solidFill>
              </a:rPr>
              <a:t> </a:t>
            </a:r>
            <a:r>
              <a:rPr lang="en-US" sz="2400" dirty="0" err="1">
                <a:solidFill>
                  <a:schemeClr val="tx1"/>
                </a:solidFill>
              </a:rPr>
              <a:t>cần</a:t>
            </a:r>
            <a:r>
              <a:rPr lang="en-US" sz="2400" dirty="0">
                <a:solidFill>
                  <a:schemeClr val="tx1"/>
                </a:solidFill>
              </a:rPr>
              <a:t> </a:t>
            </a:r>
            <a:r>
              <a:rPr lang="en-US" sz="2400" dirty="0" err="1">
                <a:solidFill>
                  <a:schemeClr val="tx1"/>
                </a:solidFill>
              </a:rPr>
              <a:t>hủy</a:t>
            </a:r>
            <a:r>
              <a:rPr lang="en-US" sz="2400" dirty="0">
                <a:solidFill>
                  <a:schemeClr val="tx1"/>
                </a:solidFill>
              </a:rPr>
              <a:t> </a:t>
            </a:r>
            <a:r>
              <a:rPr lang="en-US" sz="2400" dirty="0" err="1">
                <a:solidFill>
                  <a:schemeClr val="tx1"/>
                </a:solidFill>
              </a:rPr>
              <a:t>là</a:t>
            </a:r>
            <a:r>
              <a:rPr lang="en-US" sz="2400" dirty="0">
                <a:solidFill>
                  <a:schemeClr val="tx1"/>
                </a:solidFill>
              </a:rPr>
              <a:t> </a:t>
            </a:r>
            <a:r>
              <a:rPr lang="en-US" sz="2400" dirty="0" err="1">
                <a:solidFill>
                  <a:schemeClr val="tx1"/>
                </a:solidFill>
              </a:rPr>
              <a:t>nút</a:t>
            </a:r>
            <a:r>
              <a:rPr lang="en-US" sz="2400" dirty="0">
                <a:solidFill>
                  <a:schemeClr val="tx1"/>
                </a:solidFill>
              </a:rPr>
              <a:t> </a:t>
            </a:r>
            <a:r>
              <a:rPr lang="en-US" sz="2400" dirty="0" err="1">
                <a:solidFill>
                  <a:schemeClr val="tx1"/>
                </a:solidFill>
              </a:rPr>
              <a:t>cuối</a:t>
            </a:r>
            <a:endParaRPr lang="en-US" sz="2400" dirty="0">
              <a:solidFill>
                <a:schemeClr val="tx1"/>
              </a:solidFill>
            </a:endParaRPr>
          </a:p>
          <a:p>
            <a:pPr lvl="1">
              <a:lnSpc>
                <a:spcPct val="120000"/>
              </a:lnSpc>
              <a:buFont typeface="Wingdings" pitchFamily="2" charset="2"/>
              <a:buNone/>
            </a:pPr>
            <a:r>
              <a:rPr lang="en-US" sz="2800" dirty="0"/>
              <a:t>				</a:t>
            </a:r>
            <a:r>
              <a:rPr lang="en-US" sz="2800" dirty="0" err="1"/>
              <a:t>pTail</a:t>
            </a:r>
            <a:r>
              <a:rPr lang="en-US" sz="2800" dirty="0"/>
              <a:t>=q;</a:t>
            </a:r>
          </a:p>
          <a:p>
            <a:pPr lvl="1">
              <a:lnSpc>
                <a:spcPct val="120000"/>
              </a:lnSpc>
              <a:buFont typeface="Wingdings" pitchFamily="2" charset="2"/>
              <a:buNone/>
            </a:pPr>
            <a:r>
              <a:rPr lang="en-US" sz="2800" dirty="0"/>
              <a:t>			+ delete p;// </a:t>
            </a:r>
            <a:r>
              <a:rPr lang="en-US" sz="2800" dirty="0" err="1">
                <a:solidFill>
                  <a:schemeClr val="tx1"/>
                </a:solidFill>
              </a:rPr>
              <a:t>hủy</a:t>
            </a:r>
            <a:r>
              <a:rPr lang="en-US" sz="2800" dirty="0">
                <a:solidFill>
                  <a:schemeClr val="tx1"/>
                </a:solidFill>
              </a:rPr>
              <a:t> p</a:t>
            </a:r>
          </a:p>
          <a:p>
            <a:pPr lvl="1">
              <a:lnSpc>
                <a:spcPct val="120000"/>
              </a:lnSpc>
              <a:buFont typeface="Wingdings" pitchFamily="2" charset="2"/>
              <a:buNone/>
            </a:pPr>
            <a:r>
              <a:rPr lang="en-US" sz="2800" dirty="0"/>
              <a:t>			</a:t>
            </a:r>
          </a:p>
        </p:txBody>
      </p:sp>
      <p:sp>
        <p:nvSpPr>
          <p:cNvPr id="2" name="Title 1"/>
          <p:cNvSpPr>
            <a:spLocks noGrp="1"/>
          </p:cNvSpPr>
          <p:nvPr>
            <p:ph type="title"/>
          </p:nvPr>
        </p:nvSpPr>
        <p:spPr/>
        <p:txBody>
          <a:bodyPr>
            <a:normAutofit fontScale="90000"/>
          </a:bodyPr>
          <a:lstStyle/>
          <a:p>
            <a:r>
              <a:rPr lang="en-US" dirty="0" err="1" smtClean="0">
                <a:solidFill>
                  <a:srgbClr val="FF0000"/>
                </a:solidFill>
              </a:rPr>
              <a:t>Hủy</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sau</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q </a:t>
            </a:r>
            <a:r>
              <a:rPr lang="en-US" dirty="0" err="1" smtClean="0">
                <a:solidFill>
                  <a:srgbClr val="FF0000"/>
                </a:solidFill>
              </a:rPr>
              <a:t>trong</a:t>
            </a:r>
            <a:r>
              <a:rPr lang="en-US" dirty="0" smtClean="0">
                <a:solidFill>
                  <a:srgbClr val="FF0000"/>
                </a:solidFill>
              </a:rPr>
              <a:t> DSLK </a:t>
            </a:r>
            <a:r>
              <a:rPr lang="en-US" dirty="0" err="1" smtClean="0">
                <a:solidFill>
                  <a:srgbClr val="FF0000"/>
                </a:solidFill>
              </a:rPr>
              <a:t>đơn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44</a:t>
            </a:fld>
            <a:endParaRPr lang="en-US"/>
          </a:p>
        </p:txBody>
      </p:sp>
    </p:spTree>
    <p:extLst>
      <p:ext uri="{BB962C8B-B14F-4D97-AF65-F5344CB8AC3E}">
        <p14:creationId xmlns:p14="http://schemas.microsoft.com/office/powerpoint/2010/main" val="209029836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Rot="1"/>
          </p:cNvGrpSpPr>
          <p:nvPr/>
        </p:nvGrpSpPr>
        <p:grpSpPr bwMode="auto">
          <a:xfrm>
            <a:off x="2378320" y="3125788"/>
            <a:ext cx="1131277" cy="588962"/>
            <a:chOff x="3301" y="2341"/>
            <a:chExt cx="772" cy="371"/>
          </a:xfrm>
        </p:grpSpPr>
        <p:sp>
          <p:nvSpPr>
            <p:cNvPr id="3" name="Rectangle 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2f</a:t>
              </a:r>
            </a:p>
          </p:txBody>
        </p:sp>
        <p:sp>
          <p:nvSpPr>
            <p:cNvPr id="4" name="Rectangle 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1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1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0" name="Group 12"/>
          <p:cNvGrpSpPr>
            <a:grpSpLocks noRot="1"/>
          </p:cNvGrpSpPr>
          <p:nvPr/>
        </p:nvGrpSpPr>
        <p:grpSpPr bwMode="auto">
          <a:xfrm>
            <a:off x="3974123" y="3125788"/>
            <a:ext cx="1131277" cy="588962"/>
            <a:chOff x="3301" y="2341"/>
            <a:chExt cx="772" cy="371"/>
          </a:xfrm>
        </p:grpSpPr>
        <p:sp>
          <p:nvSpPr>
            <p:cNvPr id="11" name="Rectangle 1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200" b="1">
                <a:latin typeface="VNI-Helve" pitchFamily="2" charset="0"/>
              </a:endParaRPr>
            </a:p>
          </p:txBody>
        </p:sp>
        <p:sp>
          <p:nvSpPr>
            <p:cNvPr id="12" name="Rectangle 14"/>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13" name="Line 15"/>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8" name="Group 20"/>
          <p:cNvGrpSpPr>
            <a:grpSpLocks noRot="1"/>
          </p:cNvGrpSpPr>
          <p:nvPr/>
        </p:nvGrpSpPr>
        <p:grpSpPr bwMode="auto">
          <a:xfrm>
            <a:off x="5694484" y="3125788"/>
            <a:ext cx="1131277" cy="588962"/>
            <a:chOff x="3301" y="2341"/>
            <a:chExt cx="772" cy="371"/>
          </a:xfrm>
        </p:grpSpPr>
        <p:sp>
          <p:nvSpPr>
            <p:cNvPr id="19" name="Rectangle 21"/>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4f</a:t>
              </a:r>
            </a:p>
          </p:txBody>
        </p:sp>
        <p:sp>
          <p:nvSpPr>
            <p:cNvPr id="20" name="Rectangle 2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1" name="Line 23"/>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24"/>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Line 27"/>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6" name="Group 28"/>
          <p:cNvGrpSpPr>
            <a:grpSpLocks noRot="1"/>
          </p:cNvGrpSpPr>
          <p:nvPr/>
        </p:nvGrpSpPr>
        <p:grpSpPr bwMode="auto">
          <a:xfrm>
            <a:off x="7291753" y="3138488"/>
            <a:ext cx="1131277" cy="588962"/>
            <a:chOff x="3301" y="2341"/>
            <a:chExt cx="772" cy="371"/>
          </a:xfrm>
        </p:grpSpPr>
        <p:sp>
          <p:nvSpPr>
            <p:cNvPr id="27" name="Rectangle 29"/>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a:t>
              </a:r>
            </a:p>
          </p:txBody>
        </p:sp>
        <p:sp>
          <p:nvSpPr>
            <p:cNvPr id="28" name="Rectangle 30"/>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9" name="Line 31"/>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2"/>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3"/>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95" name="Line 34"/>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96" name="Line 35"/>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04164" name="Line 36"/>
          <p:cNvSpPr>
            <a:spLocks noChangeShapeType="1"/>
          </p:cNvSpPr>
          <p:nvPr/>
        </p:nvSpPr>
        <p:spPr bwMode="auto">
          <a:xfrm>
            <a:off x="3508131" y="34274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65" name="Line 37"/>
          <p:cNvSpPr>
            <a:spLocks noChangeShapeType="1"/>
          </p:cNvSpPr>
          <p:nvPr/>
        </p:nvSpPr>
        <p:spPr bwMode="auto">
          <a:xfrm>
            <a:off x="5143210" y="3385810"/>
            <a:ext cx="597877"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66" name="Line 38"/>
          <p:cNvSpPr>
            <a:spLocks noChangeShapeType="1"/>
          </p:cNvSpPr>
          <p:nvPr/>
        </p:nvSpPr>
        <p:spPr bwMode="auto">
          <a:xfrm>
            <a:off x="6825761" y="34274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67" name="Line 39"/>
          <p:cNvSpPr>
            <a:spLocks noChangeShapeType="1"/>
          </p:cNvSpPr>
          <p:nvPr/>
        </p:nvSpPr>
        <p:spPr bwMode="auto">
          <a:xfrm>
            <a:off x="8421566" y="3427413"/>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04168" name="Line 40"/>
          <p:cNvSpPr>
            <a:spLocks noChangeShapeType="1"/>
          </p:cNvSpPr>
          <p:nvPr/>
        </p:nvSpPr>
        <p:spPr bwMode="auto">
          <a:xfrm flipV="1">
            <a:off x="1447800" y="3425825"/>
            <a:ext cx="930520" cy="158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69" name="Oval 41"/>
          <p:cNvSpPr>
            <a:spLocks noChangeArrowheads="1"/>
          </p:cNvSpPr>
          <p:nvPr/>
        </p:nvSpPr>
        <p:spPr bwMode="auto">
          <a:xfrm>
            <a:off x="1248508" y="3282950"/>
            <a:ext cx="199292" cy="287338"/>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4170" name="Group 42"/>
          <p:cNvGrpSpPr>
            <a:grpSpLocks/>
          </p:cNvGrpSpPr>
          <p:nvPr/>
        </p:nvGrpSpPr>
        <p:grpSpPr bwMode="auto">
          <a:xfrm>
            <a:off x="5895242" y="2936876"/>
            <a:ext cx="797169" cy="1008063"/>
            <a:chOff x="2122" y="2568"/>
            <a:chExt cx="453" cy="408"/>
          </a:xfrm>
        </p:grpSpPr>
        <p:sp>
          <p:nvSpPr>
            <p:cNvPr id="304171" name="Line 43"/>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72" name="Line 44"/>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4173" name="Text Box 45"/>
          <p:cNvSpPr txBox="1">
            <a:spLocks noChangeArrowheads="1"/>
          </p:cNvSpPr>
          <p:nvPr/>
        </p:nvSpPr>
        <p:spPr bwMode="auto">
          <a:xfrm>
            <a:off x="2312377" y="2725739"/>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1f</a:t>
            </a:r>
          </a:p>
        </p:txBody>
      </p:sp>
      <p:sp>
        <p:nvSpPr>
          <p:cNvPr id="304174" name="Text Box 46"/>
          <p:cNvSpPr txBox="1">
            <a:spLocks noChangeArrowheads="1"/>
          </p:cNvSpPr>
          <p:nvPr/>
        </p:nvSpPr>
        <p:spPr bwMode="auto">
          <a:xfrm>
            <a:off x="3908182" y="2563814"/>
            <a:ext cx="464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2f</a:t>
            </a:r>
          </a:p>
        </p:txBody>
      </p:sp>
      <p:sp>
        <p:nvSpPr>
          <p:cNvPr id="304175" name="Text Box 47"/>
          <p:cNvSpPr txBox="1">
            <a:spLocks noChangeArrowheads="1"/>
          </p:cNvSpPr>
          <p:nvPr/>
        </p:nvSpPr>
        <p:spPr bwMode="auto">
          <a:xfrm>
            <a:off x="5562600" y="2635251"/>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3f</a:t>
            </a:r>
          </a:p>
        </p:txBody>
      </p:sp>
      <p:sp>
        <p:nvSpPr>
          <p:cNvPr id="304176" name="Text Box 48"/>
          <p:cNvSpPr txBox="1">
            <a:spLocks noChangeArrowheads="1"/>
          </p:cNvSpPr>
          <p:nvPr/>
        </p:nvSpPr>
        <p:spPr bwMode="auto">
          <a:xfrm>
            <a:off x="7158405" y="2706689"/>
            <a:ext cx="464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4f</a:t>
            </a:r>
          </a:p>
        </p:txBody>
      </p:sp>
      <p:sp>
        <p:nvSpPr>
          <p:cNvPr id="304182" name="Text Box 54"/>
          <p:cNvSpPr txBox="1">
            <a:spLocks noChangeArrowheads="1"/>
          </p:cNvSpPr>
          <p:nvPr/>
        </p:nvSpPr>
        <p:spPr bwMode="auto">
          <a:xfrm>
            <a:off x="4040066" y="2214563"/>
            <a:ext cx="4659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q</a:t>
            </a:r>
          </a:p>
        </p:txBody>
      </p:sp>
      <p:sp>
        <p:nvSpPr>
          <p:cNvPr id="304184" name="Text Box 56"/>
          <p:cNvSpPr txBox="1">
            <a:spLocks noChangeArrowheads="1"/>
          </p:cNvSpPr>
          <p:nvPr/>
        </p:nvSpPr>
        <p:spPr bwMode="auto">
          <a:xfrm>
            <a:off x="4645270" y="3124200"/>
            <a:ext cx="7649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t>3f</a:t>
            </a:r>
          </a:p>
        </p:txBody>
      </p:sp>
      <p:sp>
        <p:nvSpPr>
          <p:cNvPr id="304185" name="Rectangle 57"/>
          <p:cNvSpPr>
            <a:spLocks noChangeArrowheads="1"/>
          </p:cNvSpPr>
          <p:nvPr/>
        </p:nvSpPr>
        <p:spPr bwMode="auto">
          <a:xfrm>
            <a:off x="4637943" y="3175000"/>
            <a:ext cx="505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E04A0E"/>
                </a:solidFill>
              </a:rPr>
              <a:t>4f</a:t>
            </a:r>
          </a:p>
        </p:txBody>
      </p:sp>
      <p:sp>
        <p:nvSpPr>
          <p:cNvPr id="304186" name="Freeform 58"/>
          <p:cNvSpPr>
            <a:spLocks/>
          </p:cNvSpPr>
          <p:nvPr/>
        </p:nvSpPr>
        <p:spPr bwMode="auto">
          <a:xfrm>
            <a:off x="5099538" y="3390899"/>
            <a:ext cx="2475034" cy="815649"/>
          </a:xfrm>
          <a:custGeom>
            <a:avLst/>
            <a:gdLst>
              <a:gd name="T0" fmla="*/ 0 w 1769"/>
              <a:gd name="T1" fmla="*/ 0 h 560"/>
              <a:gd name="T2" fmla="*/ 318 w 1769"/>
              <a:gd name="T3" fmla="*/ 273 h 560"/>
              <a:gd name="T4" fmla="*/ 681 w 1769"/>
              <a:gd name="T5" fmla="*/ 499 h 560"/>
              <a:gd name="T6" fmla="*/ 1225 w 1769"/>
              <a:gd name="T7" fmla="*/ 545 h 560"/>
              <a:gd name="T8" fmla="*/ 1588 w 1769"/>
              <a:gd name="T9" fmla="*/ 409 h 560"/>
              <a:gd name="T10" fmla="*/ 1769 w 1769"/>
              <a:gd name="T11" fmla="*/ 227 h 560"/>
            </a:gdLst>
            <a:ahLst/>
            <a:cxnLst>
              <a:cxn ang="0">
                <a:pos x="T0" y="T1"/>
              </a:cxn>
              <a:cxn ang="0">
                <a:pos x="T2" y="T3"/>
              </a:cxn>
              <a:cxn ang="0">
                <a:pos x="T4" y="T5"/>
              </a:cxn>
              <a:cxn ang="0">
                <a:pos x="T6" y="T7"/>
              </a:cxn>
              <a:cxn ang="0">
                <a:pos x="T8" y="T9"/>
              </a:cxn>
              <a:cxn ang="0">
                <a:pos x="T10" y="T11"/>
              </a:cxn>
            </a:cxnLst>
            <a:rect l="0" t="0" r="r" b="b"/>
            <a:pathLst>
              <a:path w="1769" h="560">
                <a:moveTo>
                  <a:pt x="0" y="0"/>
                </a:moveTo>
                <a:cubicBezTo>
                  <a:pt x="102" y="95"/>
                  <a:pt x="205" y="190"/>
                  <a:pt x="318" y="273"/>
                </a:cubicBezTo>
                <a:cubicBezTo>
                  <a:pt x="431" y="356"/>
                  <a:pt x="530" y="454"/>
                  <a:pt x="681" y="499"/>
                </a:cubicBezTo>
                <a:cubicBezTo>
                  <a:pt x="832" y="544"/>
                  <a:pt x="1074" y="560"/>
                  <a:pt x="1225" y="545"/>
                </a:cubicBezTo>
                <a:cubicBezTo>
                  <a:pt x="1376" y="530"/>
                  <a:pt x="1497" y="462"/>
                  <a:pt x="1588" y="409"/>
                </a:cubicBezTo>
                <a:cubicBezTo>
                  <a:pt x="1679" y="356"/>
                  <a:pt x="1724" y="291"/>
                  <a:pt x="1769" y="227"/>
                </a:cubicBezTo>
              </a:path>
            </a:pathLst>
          </a:custGeom>
          <a:noFill/>
          <a:ln w="76200" cap="flat" cmpd="sng">
            <a:solidFill>
              <a:srgbClr val="FF0000"/>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304187" name="Line 59"/>
          <p:cNvSpPr>
            <a:spLocks noChangeShapeType="1"/>
          </p:cNvSpPr>
          <p:nvPr/>
        </p:nvSpPr>
        <p:spPr bwMode="auto">
          <a:xfrm>
            <a:off x="5143210" y="3414713"/>
            <a:ext cx="597877" cy="0"/>
          </a:xfrm>
          <a:prstGeom prst="line">
            <a:avLst/>
          </a:prstGeom>
          <a:noFill/>
          <a:ln w="76200" cap="rnd">
            <a:solidFill>
              <a:srgbClr val="FF0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88" name="Arc 60"/>
          <p:cNvSpPr>
            <a:spLocks/>
          </p:cNvSpPr>
          <p:nvPr/>
        </p:nvSpPr>
        <p:spPr bwMode="auto">
          <a:xfrm>
            <a:off x="4372708" y="2541588"/>
            <a:ext cx="265235" cy="5762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4192" name="Group 64"/>
          <p:cNvGrpSpPr>
            <a:grpSpLocks/>
          </p:cNvGrpSpPr>
          <p:nvPr/>
        </p:nvGrpSpPr>
        <p:grpSpPr bwMode="auto">
          <a:xfrm>
            <a:off x="5895242" y="2166939"/>
            <a:ext cx="531934" cy="936625"/>
            <a:chOff x="4027" y="1071"/>
            <a:chExt cx="363" cy="590"/>
          </a:xfrm>
        </p:grpSpPr>
        <p:sp>
          <p:nvSpPr>
            <p:cNvPr id="304189" name="Text Box 61"/>
            <p:cNvSpPr txBox="1">
              <a:spLocks noChangeArrowheads="1"/>
            </p:cNvSpPr>
            <p:nvPr/>
          </p:nvSpPr>
          <p:spPr bwMode="auto">
            <a:xfrm>
              <a:off x="4027" y="1071"/>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p</a:t>
              </a:r>
            </a:p>
          </p:txBody>
        </p:sp>
        <p:sp>
          <p:nvSpPr>
            <p:cNvPr id="304190" name="Arc 62"/>
            <p:cNvSpPr>
              <a:spLocks/>
            </p:cNvSpPr>
            <p:nvPr/>
          </p:nvSpPr>
          <p:spPr bwMode="auto">
            <a:xfrm>
              <a:off x="4209" y="1298"/>
              <a:ext cx="181" cy="3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4191" name="Text Box 63"/>
          <p:cNvSpPr txBox="1">
            <a:spLocks noChangeArrowheads="1"/>
          </p:cNvSpPr>
          <p:nvPr/>
        </p:nvSpPr>
        <p:spPr bwMode="auto">
          <a:xfrm>
            <a:off x="4589584" y="2024064"/>
            <a:ext cx="20294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smtClean="0"/>
              <a:t>p=q-</a:t>
            </a:r>
            <a:r>
              <a:rPr lang="en-US" sz="2000" dirty="0"/>
              <a:t>&gt;</a:t>
            </a:r>
            <a:r>
              <a:rPr lang="en-US" sz="2000" dirty="0" err="1"/>
              <a:t>pNext</a:t>
            </a:r>
            <a:endParaRPr lang="en-US" sz="2000" dirty="0"/>
          </a:p>
        </p:txBody>
      </p:sp>
      <p:sp>
        <p:nvSpPr>
          <p:cNvPr id="304193" name="Text Box 65"/>
          <p:cNvSpPr txBox="1">
            <a:spLocks noChangeArrowheads="1"/>
          </p:cNvSpPr>
          <p:nvPr/>
        </p:nvSpPr>
        <p:spPr bwMode="auto">
          <a:xfrm>
            <a:off x="5237284" y="4400551"/>
            <a:ext cx="30685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dirty="0"/>
              <a:t>q-&gt;</a:t>
            </a:r>
            <a:r>
              <a:rPr lang="en-US" sz="2000" dirty="0" err="1"/>
              <a:t>pNext</a:t>
            </a:r>
            <a:r>
              <a:rPr lang="en-US" sz="2000" dirty="0"/>
              <a:t>=p-&gt;</a:t>
            </a:r>
            <a:r>
              <a:rPr lang="en-US" sz="2000" dirty="0" err="1"/>
              <a:t>pNext</a:t>
            </a:r>
            <a:endParaRPr lang="en-US" sz="2000" dirty="0"/>
          </a:p>
        </p:txBody>
      </p:sp>
      <p:sp>
        <p:nvSpPr>
          <p:cNvPr id="304194" name="Text Box 66"/>
          <p:cNvSpPr txBox="1">
            <a:spLocks noChangeArrowheads="1"/>
          </p:cNvSpPr>
          <p:nvPr/>
        </p:nvSpPr>
        <p:spPr bwMode="auto">
          <a:xfrm>
            <a:off x="849924" y="2706689"/>
            <a:ext cx="1063869"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pHead</a:t>
            </a:r>
          </a:p>
        </p:txBody>
      </p:sp>
      <p:sp>
        <p:nvSpPr>
          <p:cNvPr id="304197" name="Title 304196"/>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04198" name="Slide Number Placeholder 304197"/>
          <p:cNvSpPr>
            <a:spLocks noGrp="1"/>
          </p:cNvSpPr>
          <p:nvPr>
            <p:ph type="sldNum" sz="quarter" idx="12"/>
          </p:nvPr>
        </p:nvSpPr>
        <p:spPr/>
        <p:txBody>
          <a:bodyPr/>
          <a:lstStyle/>
          <a:p>
            <a:fld id="{3A901CDF-9DA1-4D44-A22F-A8881224B900}" type="slidenum">
              <a:rPr lang="en-US" smtClean="0"/>
              <a:t>45</a:t>
            </a:fld>
            <a:endParaRPr lang="en-US"/>
          </a:p>
        </p:txBody>
      </p:sp>
    </p:spTree>
    <p:extLst>
      <p:ext uri="{BB962C8B-B14F-4D97-AF65-F5344CB8AC3E}">
        <p14:creationId xmlns:p14="http://schemas.microsoft.com/office/powerpoint/2010/main" val="32858872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04191"/>
                                        </p:tgtEl>
                                        <p:attrNameLst>
                                          <p:attrName>style.visibility</p:attrName>
                                        </p:attrNameLst>
                                      </p:cBhvr>
                                      <p:to>
                                        <p:strVal val="visible"/>
                                      </p:to>
                                    </p:set>
                                    <p:animEffect transition="in" filter="diamond(in)">
                                      <p:cBhvr>
                                        <p:cTn id="7" dur="2000"/>
                                        <p:tgtEl>
                                          <p:spTgt spid="30419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04192"/>
                                        </p:tgtEl>
                                        <p:attrNameLst>
                                          <p:attrName>style.visibility</p:attrName>
                                        </p:attrNameLst>
                                      </p:cBhvr>
                                      <p:to>
                                        <p:strVal val="visible"/>
                                      </p:to>
                                    </p:set>
                                    <p:animEffect transition="in" filter="diamond(in)">
                                      <p:cBhvr>
                                        <p:cTn id="12" dur="2000"/>
                                        <p:tgtEl>
                                          <p:spTgt spid="304192"/>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04193"/>
                                        </p:tgtEl>
                                        <p:attrNameLst>
                                          <p:attrName>style.visibility</p:attrName>
                                        </p:attrNameLst>
                                      </p:cBhvr>
                                      <p:to>
                                        <p:strVal val="visible"/>
                                      </p:to>
                                    </p:set>
                                    <p:animEffect transition="in" filter="diamond(in)">
                                      <p:cBhvr>
                                        <p:cTn id="17" dur="2000"/>
                                        <p:tgtEl>
                                          <p:spTgt spid="304193"/>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04186"/>
                                        </p:tgtEl>
                                        <p:attrNameLst>
                                          <p:attrName>style.visibility</p:attrName>
                                        </p:attrNameLst>
                                      </p:cBhvr>
                                      <p:to>
                                        <p:strVal val="visible"/>
                                      </p:to>
                                    </p:set>
                                    <p:animEffect transition="in" filter="diamond(in)">
                                      <p:cBhvr>
                                        <p:cTn id="22" dur="2000"/>
                                        <p:tgtEl>
                                          <p:spTgt spid="304186"/>
                                        </p:tgtEl>
                                      </p:cBhvr>
                                    </p:animEffect>
                                  </p:childTnLst>
                                </p:cTn>
                              </p:par>
                            </p:childTnLst>
                          </p:cTn>
                        </p:par>
                      </p:childTnLst>
                    </p:cTn>
                  </p:par>
                  <p:par>
                    <p:cTn id="23" fill="hold">
                      <p:stCondLst>
                        <p:cond delay="indefinite"/>
                      </p:stCondLst>
                      <p:childTnLst>
                        <p:par>
                          <p:cTn id="24" fill="hold" nodeType="after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304185"/>
                                        </p:tgtEl>
                                        <p:attrNameLst>
                                          <p:attrName>style.visibility</p:attrName>
                                        </p:attrNameLst>
                                      </p:cBhvr>
                                      <p:to>
                                        <p:strVal val="visible"/>
                                      </p:to>
                                    </p:set>
                                    <p:animEffect transition="in" filter="diamond(in)">
                                      <p:cBhvr>
                                        <p:cTn id="27" dur="2000"/>
                                        <p:tgtEl>
                                          <p:spTgt spid="304185"/>
                                        </p:tgtEl>
                                      </p:cBhvr>
                                    </p:animEffect>
                                  </p:childTnLst>
                                </p:cTn>
                              </p:par>
                            </p:childTnLst>
                          </p:cTn>
                        </p:par>
                      </p:childTnLst>
                    </p:cTn>
                  </p:par>
                  <p:par>
                    <p:cTn id="28" fill="hold">
                      <p:stCondLst>
                        <p:cond delay="indefinite"/>
                      </p:stCondLst>
                      <p:childTnLst>
                        <p:par>
                          <p:cTn id="29" fill="hold" nodeType="after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304184"/>
                                        </p:tgtEl>
                                      </p:cBhvr>
                                    </p:animEffect>
                                    <p:set>
                                      <p:cBhvr>
                                        <p:cTn id="32" dur="1" fill="hold">
                                          <p:stCondLst>
                                            <p:cond delay="499"/>
                                          </p:stCondLst>
                                        </p:cTn>
                                        <p:tgtEl>
                                          <p:spTgt spid="304184"/>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304165"/>
                                        </p:tgtEl>
                                      </p:cBhvr>
                                    </p:animEffect>
                                    <p:set>
                                      <p:cBhvr>
                                        <p:cTn id="35" dur="1" fill="hold">
                                          <p:stCondLst>
                                            <p:cond delay="499"/>
                                          </p:stCondLst>
                                        </p:cTn>
                                        <p:tgtEl>
                                          <p:spTgt spid="304165"/>
                                        </p:tgtEl>
                                        <p:attrNameLst>
                                          <p:attrName>style.visibility</p:attrName>
                                        </p:attrNameLst>
                                      </p:cBhvr>
                                      <p:to>
                                        <p:strVal val="hidden"/>
                                      </p:to>
                                    </p:set>
                                  </p:childTnLst>
                                </p:cTn>
                              </p:par>
                              <p:par>
                                <p:cTn id="36" presetID="3" presetClass="entr" presetSubtype="10" fill="hold" grpId="0" nodeType="withEffect">
                                  <p:stCondLst>
                                    <p:cond delay="0"/>
                                  </p:stCondLst>
                                  <p:childTnLst>
                                    <p:set>
                                      <p:cBhvr>
                                        <p:cTn id="37" dur="1" fill="hold">
                                          <p:stCondLst>
                                            <p:cond delay="0"/>
                                          </p:stCondLst>
                                        </p:cTn>
                                        <p:tgtEl>
                                          <p:spTgt spid="304187"/>
                                        </p:tgtEl>
                                        <p:attrNameLst>
                                          <p:attrName>style.visibility</p:attrName>
                                        </p:attrNameLst>
                                      </p:cBhvr>
                                      <p:to>
                                        <p:strVal val="visible"/>
                                      </p:to>
                                    </p:set>
                                    <p:animEffect transition="in" filter="blinds(horizontal)">
                                      <p:cBhvr>
                                        <p:cTn id="38" dur="500"/>
                                        <p:tgtEl>
                                          <p:spTgt spid="304187"/>
                                        </p:tgtEl>
                                      </p:cBhvr>
                                    </p:animEffect>
                                  </p:childTnLst>
                                </p:cTn>
                              </p:par>
                            </p:childTnLst>
                          </p:cTn>
                        </p:par>
                      </p:childTnLst>
                    </p:cTn>
                  </p:par>
                  <p:par>
                    <p:cTn id="39" fill="hold">
                      <p:stCondLst>
                        <p:cond delay="indefinite"/>
                      </p:stCondLst>
                      <p:childTnLst>
                        <p:par>
                          <p:cTn id="40" fill="hold" nodeType="afterGroup">
                            <p:stCondLst>
                              <p:cond delay="0"/>
                            </p:stCondLst>
                            <p:childTnLst>
                              <p:par>
                                <p:cTn id="41" presetID="8" presetClass="entr" presetSubtype="16" fill="hold" nodeType="clickEffect">
                                  <p:stCondLst>
                                    <p:cond delay="0"/>
                                  </p:stCondLst>
                                  <p:childTnLst>
                                    <p:set>
                                      <p:cBhvr>
                                        <p:cTn id="42" dur="1" fill="hold">
                                          <p:stCondLst>
                                            <p:cond delay="0"/>
                                          </p:stCondLst>
                                        </p:cTn>
                                        <p:tgtEl>
                                          <p:spTgt spid="304170"/>
                                        </p:tgtEl>
                                        <p:attrNameLst>
                                          <p:attrName>style.visibility</p:attrName>
                                        </p:attrNameLst>
                                      </p:cBhvr>
                                      <p:to>
                                        <p:strVal val="visible"/>
                                      </p:to>
                                    </p:set>
                                    <p:animEffect transition="in" filter="diamond(in)">
                                      <p:cBhvr>
                                        <p:cTn id="43" dur="2000"/>
                                        <p:tgtEl>
                                          <p:spTgt spid="304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5" grpId="0" animBg="1"/>
      <p:bldP spid="304184" grpId="0"/>
      <p:bldP spid="304185" grpId="0"/>
      <p:bldP spid="304186" grpId="0" animBg="1"/>
      <p:bldP spid="304187" grpId="0" animBg="1"/>
      <p:bldP spid="304191" grpId="0"/>
      <p:bldP spid="30419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idx="1"/>
          </p:nvPr>
        </p:nvSpPr>
        <p:spPr>
          <a:xfrm>
            <a:off x="457200" y="1371600"/>
            <a:ext cx="8229600" cy="4325112"/>
          </a:xfrm>
        </p:spPr>
        <p:txBody>
          <a:bodyPr>
            <a:noAutofit/>
          </a:bodyPr>
          <a:lstStyle/>
          <a:p>
            <a:pPr>
              <a:lnSpc>
                <a:spcPct val="80000"/>
              </a:lnSpc>
              <a:buFontTx/>
              <a:buNone/>
            </a:pPr>
            <a:r>
              <a:rPr lang="en-US" dirty="0"/>
              <a:t>	</a:t>
            </a:r>
            <a:r>
              <a:rPr lang="en-US" dirty="0" err="1" smtClean="0"/>
              <a:t>int</a:t>
            </a:r>
            <a:r>
              <a:rPr lang="en-US" dirty="0" smtClean="0"/>
              <a:t> </a:t>
            </a:r>
            <a:r>
              <a:rPr lang="en-US" dirty="0" err="1"/>
              <a:t>RemoveAfterQ</a:t>
            </a:r>
            <a:r>
              <a:rPr lang="en-US" dirty="0"/>
              <a:t>(</a:t>
            </a:r>
            <a:r>
              <a:rPr lang="en-US" dirty="0">
                <a:solidFill>
                  <a:srgbClr val="0000FF"/>
                </a:solidFill>
              </a:rPr>
              <a:t>List </a:t>
            </a:r>
            <a:r>
              <a:rPr lang="en-US" dirty="0"/>
              <a:t>&amp;l, </a:t>
            </a:r>
            <a:r>
              <a:rPr lang="en-US" dirty="0">
                <a:solidFill>
                  <a:srgbClr val="0000FF"/>
                </a:solidFill>
              </a:rPr>
              <a:t>Node</a:t>
            </a:r>
            <a:r>
              <a:rPr lang="en-US" dirty="0"/>
              <a:t> *q, </a:t>
            </a:r>
            <a:r>
              <a:rPr lang="en-US" dirty="0">
                <a:solidFill>
                  <a:srgbClr val="0000FF"/>
                </a:solidFill>
              </a:rPr>
              <a:t>D</a:t>
            </a:r>
            <a:r>
              <a:rPr lang="en-US" dirty="0" smtClean="0">
                <a:solidFill>
                  <a:srgbClr val="0000FF"/>
                </a:solidFill>
              </a:rPr>
              <a:t>ata</a:t>
            </a:r>
            <a:r>
              <a:rPr lang="en-US" dirty="0" smtClean="0"/>
              <a:t> </a:t>
            </a:r>
            <a:r>
              <a:rPr lang="en-US" dirty="0"/>
              <a:t>&amp;x)</a:t>
            </a:r>
          </a:p>
          <a:p>
            <a:pPr>
              <a:lnSpc>
                <a:spcPct val="80000"/>
              </a:lnSpc>
              <a:buFontTx/>
              <a:buNone/>
            </a:pPr>
            <a:r>
              <a:rPr lang="en-US" dirty="0"/>
              <a:t>	{	Node *p;</a:t>
            </a:r>
          </a:p>
          <a:p>
            <a:pPr>
              <a:lnSpc>
                <a:spcPct val="80000"/>
              </a:lnSpc>
              <a:buFontTx/>
              <a:buNone/>
            </a:pPr>
            <a:r>
              <a:rPr lang="en-US" dirty="0"/>
              <a:t>		</a:t>
            </a:r>
            <a:r>
              <a:rPr lang="en-US" dirty="0">
                <a:solidFill>
                  <a:srgbClr val="0000FF"/>
                </a:solidFill>
              </a:rPr>
              <a:t>if</a:t>
            </a:r>
            <a:r>
              <a:rPr lang="en-US" dirty="0"/>
              <a:t>(q!=NULL)</a:t>
            </a:r>
          </a:p>
          <a:p>
            <a:pPr>
              <a:lnSpc>
                <a:spcPct val="80000"/>
              </a:lnSpc>
              <a:buFontTx/>
              <a:buNone/>
            </a:pPr>
            <a:r>
              <a:rPr lang="en-US" dirty="0"/>
              <a:t>		{	p=q-&gt;</a:t>
            </a:r>
            <a:r>
              <a:rPr lang="en-US" dirty="0" err="1"/>
              <a:t>pNext</a:t>
            </a:r>
            <a:r>
              <a:rPr lang="en-US" dirty="0"/>
              <a:t>; </a:t>
            </a:r>
            <a:r>
              <a:rPr lang="en-US" sz="2400" dirty="0">
                <a:solidFill>
                  <a:srgbClr val="FF0000"/>
                </a:solidFill>
              </a:rPr>
              <a:t>//p </a:t>
            </a:r>
            <a:r>
              <a:rPr lang="en-US" sz="2400" dirty="0" err="1">
                <a:solidFill>
                  <a:srgbClr val="FF0000"/>
                </a:solidFill>
              </a:rPr>
              <a:t>l</a:t>
            </a:r>
            <a:r>
              <a:rPr lang="en-US" sz="2000" dirty="0" err="1">
                <a:solidFill>
                  <a:srgbClr val="FF0000"/>
                </a:solidFill>
              </a:rPr>
              <a:t>à</a:t>
            </a:r>
            <a:r>
              <a:rPr lang="en-US" sz="2000" dirty="0">
                <a:solidFill>
                  <a:srgbClr val="FF0000"/>
                </a:solidFill>
              </a:rPr>
              <a:t> </a:t>
            </a:r>
            <a:r>
              <a:rPr lang="en-US" sz="2000" dirty="0" err="1">
                <a:solidFill>
                  <a:srgbClr val="FF0000"/>
                </a:solidFill>
              </a:rPr>
              <a:t>nút</a:t>
            </a:r>
            <a:r>
              <a:rPr lang="en-US" sz="2000" dirty="0">
                <a:solidFill>
                  <a:srgbClr val="FF0000"/>
                </a:solidFill>
              </a:rPr>
              <a:t> </a:t>
            </a:r>
            <a:r>
              <a:rPr lang="en-US" sz="2000" dirty="0" err="1">
                <a:solidFill>
                  <a:srgbClr val="FF0000"/>
                </a:solidFill>
              </a:rPr>
              <a:t>cần</a:t>
            </a:r>
            <a:r>
              <a:rPr lang="en-US" sz="2000" dirty="0">
                <a:solidFill>
                  <a:srgbClr val="FF0000"/>
                </a:solidFill>
              </a:rPr>
              <a:t> </a:t>
            </a:r>
            <a:r>
              <a:rPr lang="en-US" sz="2000" dirty="0" err="1">
                <a:solidFill>
                  <a:srgbClr val="FF0000"/>
                </a:solidFill>
              </a:rPr>
              <a:t>xoá</a:t>
            </a:r>
            <a:endParaRPr lang="en-US" dirty="0">
              <a:solidFill>
                <a:srgbClr val="FF0000"/>
              </a:solidFill>
            </a:endParaRPr>
          </a:p>
          <a:p>
            <a:pPr>
              <a:lnSpc>
                <a:spcPct val="80000"/>
              </a:lnSpc>
              <a:buFontTx/>
              <a:buNone/>
            </a:pPr>
            <a:r>
              <a:rPr lang="en-US" dirty="0"/>
              <a:t>			</a:t>
            </a:r>
            <a:r>
              <a:rPr lang="en-US" dirty="0">
                <a:solidFill>
                  <a:srgbClr val="0000FF"/>
                </a:solidFill>
              </a:rPr>
              <a:t>if</a:t>
            </a:r>
            <a:r>
              <a:rPr lang="en-US" dirty="0"/>
              <a:t>(p!=NULL) </a:t>
            </a:r>
            <a:r>
              <a:rPr lang="en-US" sz="2400" dirty="0" smtClean="0">
                <a:solidFill>
                  <a:srgbClr val="FF0000"/>
                </a:solidFill>
              </a:rPr>
              <a:t>//q </a:t>
            </a:r>
            <a:r>
              <a:rPr lang="en-US" sz="2400" dirty="0" err="1">
                <a:solidFill>
                  <a:srgbClr val="FF0000"/>
                </a:solidFill>
              </a:rPr>
              <a:t>kh</a:t>
            </a:r>
            <a:r>
              <a:rPr lang="en-US" sz="2000" dirty="0" err="1">
                <a:solidFill>
                  <a:srgbClr val="FF0000"/>
                </a:solidFill>
              </a:rPr>
              <a:t>ông</a:t>
            </a:r>
            <a:r>
              <a:rPr lang="en-US" sz="2000" dirty="0">
                <a:solidFill>
                  <a:srgbClr val="FF0000"/>
                </a:solidFill>
              </a:rPr>
              <a:t> </a:t>
            </a:r>
            <a:r>
              <a:rPr lang="en-US" sz="2000" dirty="0" err="1" smtClean="0">
                <a:solidFill>
                  <a:srgbClr val="FF0000"/>
                </a:solidFill>
              </a:rPr>
              <a:t>phải</a:t>
            </a:r>
            <a:r>
              <a:rPr lang="en-US" sz="2000" dirty="0" smtClean="0">
                <a:solidFill>
                  <a:srgbClr val="FF0000"/>
                </a:solidFill>
              </a:rPr>
              <a:t> </a:t>
            </a:r>
            <a:r>
              <a:rPr lang="en-US" sz="2000" dirty="0" err="1">
                <a:solidFill>
                  <a:srgbClr val="FF0000"/>
                </a:solidFill>
              </a:rPr>
              <a:t>là</a:t>
            </a:r>
            <a:r>
              <a:rPr lang="en-US" sz="2000" dirty="0">
                <a:solidFill>
                  <a:srgbClr val="FF0000"/>
                </a:solidFill>
              </a:rPr>
              <a:t> </a:t>
            </a:r>
            <a:r>
              <a:rPr lang="en-US" sz="2000" dirty="0" err="1">
                <a:solidFill>
                  <a:srgbClr val="FF0000"/>
                </a:solidFill>
              </a:rPr>
              <a:t>nút</a:t>
            </a:r>
            <a:r>
              <a:rPr lang="en-US" sz="2000" dirty="0">
                <a:solidFill>
                  <a:srgbClr val="FF0000"/>
                </a:solidFill>
              </a:rPr>
              <a:t> </a:t>
            </a:r>
            <a:r>
              <a:rPr lang="en-US" sz="2000" dirty="0" err="1">
                <a:solidFill>
                  <a:srgbClr val="FF0000"/>
                </a:solidFill>
              </a:rPr>
              <a:t>cuối</a:t>
            </a:r>
            <a:endParaRPr lang="en-US" dirty="0">
              <a:solidFill>
                <a:srgbClr val="FF0000"/>
              </a:solidFill>
            </a:endParaRPr>
          </a:p>
          <a:p>
            <a:pPr>
              <a:lnSpc>
                <a:spcPct val="80000"/>
              </a:lnSpc>
              <a:buFontTx/>
              <a:buNone/>
            </a:pPr>
            <a:r>
              <a:rPr lang="en-US" dirty="0"/>
              <a:t>			{	</a:t>
            </a:r>
            <a:r>
              <a:rPr lang="en-US" dirty="0">
                <a:solidFill>
                  <a:srgbClr val="0000FF"/>
                </a:solidFill>
              </a:rPr>
              <a:t>if</a:t>
            </a:r>
            <a:r>
              <a:rPr lang="en-US" dirty="0"/>
              <a:t>(p==</a:t>
            </a:r>
            <a:r>
              <a:rPr lang="en-US" dirty="0" err="1"/>
              <a:t>l.pTail</a:t>
            </a:r>
            <a:r>
              <a:rPr lang="en-US" dirty="0"/>
              <a:t>) </a:t>
            </a:r>
            <a:r>
              <a:rPr lang="en-US" sz="2400" dirty="0">
                <a:solidFill>
                  <a:srgbClr val="FF0000"/>
                </a:solidFill>
              </a:rPr>
              <a:t>//</a:t>
            </a:r>
            <a:r>
              <a:rPr lang="en-US" sz="2400" dirty="0" err="1">
                <a:solidFill>
                  <a:srgbClr val="FF0000"/>
                </a:solidFill>
              </a:rPr>
              <a:t>n</a:t>
            </a:r>
            <a:r>
              <a:rPr lang="en-US" sz="2000" dirty="0" err="1">
                <a:solidFill>
                  <a:srgbClr val="FF0000"/>
                </a:solidFill>
              </a:rPr>
              <a:t>út</a:t>
            </a:r>
            <a:r>
              <a:rPr lang="en-US" sz="2000" dirty="0">
                <a:solidFill>
                  <a:srgbClr val="FF0000"/>
                </a:solidFill>
              </a:rPr>
              <a:t> </a:t>
            </a:r>
            <a:r>
              <a:rPr lang="en-US" sz="2000" dirty="0" err="1">
                <a:solidFill>
                  <a:srgbClr val="FF0000"/>
                </a:solidFill>
              </a:rPr>
              <a:t>cần</a:t>
            </a:r>
            <a:r>
              <a:rPr lang="en-US" sz="2000" dirty="0">
                <a:solidFill>
                  <a:srgbClr val="FF0000"/>
                </a:solidFill>
              </a:rPr>
              <a:t> </a:t>
            </a:r>
            <a:r>
              <a:rPr lang="en-US" sz="2000" dirty="0" err="1">
                <a:solidFill>
                  <a:srgbClr val="FF0000"/>
                </a:solidFill>
              </a:rPr>
              <a:t>xoá</a:t>
            </a:r>
            <a:r>
              <a:rPr lang="en-US" sz="2000" dirty="0">
                <a:solidFill>
                  <a:srgbClr val="FF0000"/>
                </a:solidFill>
              </a:rPr>
              <a:t> </a:t>
            </a:r>
            <a:r>
              <a:rPr lang="en-US" sz="2000" dirty="0" err="1">
                <a:solidFill>
                  <a:srgbClr val="FF0000"/>
                </a:solidFill>
              </a:rPr>
              <a:t>là</a:t>
            </a:r>
            <a:r>
              <a:rPr lang="en-US" sz="2000" dirty="0">
                <a:solidFill>
                  <a:srgbClr val="FF0000"/>
                </a:solidFill>
              </a:rPr>
              <a:t> </a:t>
            </a:r>
            <a:r>
              <a:rPr lang="en-US" sz="2000" dirty="0" err="1">
                <a:solidFill>
                  <a:srgbClr val="FF0000"/>
                </a:solidFill>
              </a:rPr>
              <a:t>nút</a:t>
            </a:r>
            <a:r>
              <a:rPr lang="en-US" sz="2000" dirty="0">
                <a:solidFill>
                  <a:srgbClr val="FF0000"/>
                </a:solidFill>
              </a:rPr>
              <a:t> </a:t>
            </a:r>
            <a:r>
              <a:rPr lang="en-US" sz="2000" dirty="0" err="1">
                <a:solidFill>
                  <a:srgbClr val="FF0000"/>
                </a:solidFill>
              </a:rPr>
              <a:t>cuối</a:t>
            </a:r>
            <a:r>
              <a:rPr lang="en-US" sz="2000" dirty="0">
                <a:solidFill>
                  <a:srgbClr val="FF0000"/>
                </a:solidFill>
              </a:rPr>
              <a:t> </a:t>
            </a:r>
            <a:r>
              <a:rPr lang="en-US" sz="2000" dirty="0" err="1">
                <a:solidFill>
                  <a:srgbClr val="FF0000"/>
                </a:solidFill>
              </a:rPr>
              <a:t>cùng</a:t>
            </a:r>
            <a:r>
              <a:rPr lang="en-US" sz="2000" dirty="0">
                <a:solidFill>
                  <a:srgbClr val="FF0000"/>
                </a:solidFill>
              </a:rPr>
              <a:t> </a:t>
            </a:r>
            <a:endParaRPr lang="en-US" dirty="0">
              <a:solidFill>
                <a:srgbClr val="FF0000"/>
              </a:solidFill>
            </a:endParaRPr>
          </a:p>
          <a:p>
            <a:pPr>
              <a:lnSpc>
                <a:spcPct val="80000"/>
              </a:lnSpc>
              <a:buFontTx/>
              <a:buNone/>
            </a:pPr>
            <a:r>
              <a:rPr lang="en-US" dirty="0"/>
              <a:t>					</a:t>
            </a:r>
            <a:r>
              <a:rPr lang="en-US" dirty="0" err="1"/>
              <a:t>l.pTail</a:t>
            </a:r>
            <a:r>
              <a:rPr lang="en-US" dirty="0"/>
              <a:t>=q</a:t>
            </a:r>
            <a:r>
              <a:rPr lang="en-US" dirty="0" smtClean="0"/>
              <a:t>; </a:t>
            </a:r>
            <a:r>
              <a:rPr lang="en-US" sz="2400" dirty="0" smtClean="0">
                <a:solidFill>
                  <a:srgbClr val="FF0000"/>
                </a:solidFill>
              </a:rPr>
              <a:t>//</a:t>
            </a:r>
            <a:r>
              <a:rPr lang="en-US" sz="2400" dirty="0" err="1" smtClean="0">
                <a:solidFill>
                  <a:srgbClr val="FF0000"/>
                </a:solidFill>
              </a:rPr>
              <a:t>c</a:t>
            </a:r>
            <a:r>
              <a:rPr lang="en-US" sz="2000" dirty="0" err="1" smtClean="0">
                <a:solidFill>
                  <a:srgbClr val="FF0000"/>
                </a:solidFill>
              </a:rPr>
              <a:t>ập</a:t>
            </a:r>
            <a:r>
              <a:rPr lang="en-US" sz="2000" dirty="0" smtClean="0">
                <a:solidFill>
                  <a:srgbClr val="FF0000"/>
                </a:solidFill>
              </a:rPr>
              <a:t> </a:t>
            </a:r>
            <a:r>
              <a:rPr lang="en-US" sz="2000" dirty="0" err="1">
                <a:solidFill>
                  <a:srgbClr val="FF0000"/>
                </a:solidFill>
              </a:rPr>
              <a:t>nhật</a:t>
            </a:r>
            <a:r>
              <a:rPr lang="en-US" sz="2000" dirty="0">
                <a:solidFill>
                  <a:srgbClr val="FF0000"/>
                </a:solidFill>
              </a:rPr>
              <a:t> </a:t>
            </a:r>
            <a:r>
              <a:rPr lang="en-US" sz="2000" dirty="0" err="1" smtClean="0">
                <a:solidFill>
                  <a:srgbClr val="FF0000"/>
                </a:solidFill>
              </a:rPr>
              <a:t>lại</a:t>
            </a:r>
            <a:r>
              <a:rPr lang="en-US" sz="2000" dirty="0" smtClean="0">
                <a:solidFill>
                  <a:srgbClr val="FF0000"/>
                </a:solidFill>
              </a:rPr>
              <a:t> </a:t>
            </a:r>
            <a:r>
              <a:rPr lang="en-US" sz="2000" dirty="0" err="1">
                <a:solidFill>
                  <a:srgbClr val="FF0000"/>
                </a:solidFill>
              </a:rPr>
              <a:t>pTail</a:t>
            </a:r>
            <a:endParaRPr lang="en-US" dirty="0">
              <a:solidFill>
                <a:srgbClr val="FF0000"/>
              </a:solidFill>
            </a:endParaRPr>
          </a:p>
          <a:p>
            <a:pPr>
              <a:lnSpc>
                <a:spcPct val="80000"/>
              </a:lnSpc>
              <a:buFontTx/>
              <a:buNone/>
            </a:pPr>
            <a:r>
              <a:rPr lang="en-US" dirty="0"/>
              <a:t>				q-&gt;</a:t>
            </a:r>
            <a:r>
              <a:rPr lang="en-US" dirty="0" err="1"/>
              <a:t>pNext</a:t>
            </a:r>
            <a:r>
              <a:rPr lang="en-US" dirty="0"/>
              <a:t>=p-&gt;</a:t>
            </a:r>
            <a:r>
              <a:rPr lang="en-US" dirty="0" err="1"/>
              <a:t>pNext</a:t>
            </a:r>
            <a:r>
              <a:rPr lang="en-US" dirty="0"/>
              <a:t>; x=p-&gt;Info;</a:t>
            </a:r>
          </a:p>
          <a:p>
            <a:pPr>
              <a:lnSpc>
                <a:spcPct val="80000"/>
              </a:lnSpc>
              <a:buFontTx/>
              <a:buNone/>
            </a:pPr>
            <a:r>
              <a:rPr lang="en-US" dirty="0"/>
              <a:t>				</a:t>
            </a:r>
            <a:r>
              <a:rPr lang="en-US" dirty="0">
                <a:solidFill>
                  <a:srgbClr val="0000FF"/>
                </a:solidFill>
              </a:rPr>
              <a:t>delete</a:t>
            </a:r>
            <a:r>
              <a:rPr lang="en-US" dirty="0"/>
              <a:t> p;</a:t>
            </a:r>
          </a:p>
          <a:p>
            <a:pPr>
              <a:lnSpc>
                <a:spcPct val="80000"/>
              </a:lnSpc>
              <a:buFontTx/>
              <a:buNone/>
            </a:pPr>
            <a:r>
              <a:rPr lang="en-US" dirty="0"/>
              <a:t>			</a:t>
            </a:r>
            <a:r>
              <a:rPr lang="en-US" dirty="0" smtClean="0"/>
              <a:t>}</a:t>
            </a:r>
            <a:r>
              <a:rPr lang="en-US" dirty="0"/>
              <a:t>	</a:t>
            </a:r>
            <a:endParaRPr lang="en-US" dirty="0" smtClean="0"/>
          </a:p>
          <a:p>
            <a:pPr>
              <a:lnSpc>
                <a:spcPct val="80000"/>
              </a:lnSpc>
              <a:buFontTx/>
              <a:buNone/>
            </a:pPr>
            <a:r>
              <a:rPr lang="en-US" dirty="0"/>
              <a:t>	</a:t>
            </a:r>
            <a:r>
              <a:rPr lang="en-US" dirty="0" smtClean="0"/>
              <a:t>		return 1;</a:t>
            </a:r>
            <a:r>
              <a:rPr lang="en-US" dirty="0"/>
              <a:t>		</a:t>
            </a:r>
          </a:p>
          <a:p>
            <a:pPr>
              <a:lnSpc>
                <a:spcPct val="80000"/>
              </a:lnSpc>
              <a:buFontTx/>
              <a:buNone/>
            </a:pPr>
            <a:r>
              <a:rPr lang="en-US" dirty="0"/>
              <a:t>		}</a:t>
            </a:r>
          </a:p>
          <a:p>
            <a:pPr>
              <a:lnSpc>
                <a:spcPct val="80000"/>
              </a:lnSpc>
              <a:buFontTx/>
              <a:buNone/>
            </a:pPr>
            <a:r>
              <a:rPr lang="en-US" dirty="0"/>
              <a:t>		</a:t>
            </a:r>
            <a:r>
              <a:rPr lang="en-US" dirty="0">
                <a:solidFill>
                  <a:srgbClr val="0000FF"/>
                </a:solidFill>
              </a:rPr>
              <a:t>else</a:t>
            </a:r>
            <a:r>
              <a:rPr lang="en-US" dirty="0"/>
              <a:t> </a:t>
            </a:r>
          </a:p>
          <a:p>
            <a:pPr>
              <a:lnSpc>
                <a:spcPct val="80000"/>
              </a:lnSpc>
              <a:buFontTx/>
              <a:buNone/>
            </a:pPr>
            <a:r>
              <a:rPr lang="en-US" dirty="0"/>
              <a:t>		     </a:t>
            </a:r>
            <a:r>
              <a:rPr lang="en-US" dirty="0" err="1" smtClean="0">
                <a:solidFill>
                  <a:srgbClr val="FF0000"/>
                </a:solidFill>
              </a:rPr>
              <a:t>RemoveHead</a:t>
            </a:r>
            <a:r>
              <a:rPr lang="en-US" dirty="0" smtClean="0">
                <a:solidFill>
                  <a:srgbClr val="FF0000"/>
                </a:solidFill>
              </a:rPr>
              <a:t>(</a:t>
            </a:r>
            <a:r>
              <a:rPr lang="en-US" dirty="0" err="1" smtClean="0">
                <a:solidFill>
                  <a:srgbClr val="FF0000"/>
                </a:solidFill>
              </a:rPr>
              <a:t>l,x</a:t>
            </a:r>
            <a:r>
              <a:rPr lang="en-US" dirty="0" smtClean="0"/>
              <a:t>);} </a:t>
            </a:r>
            <a:r>
              <a:rPr lang="en-US" sz="2400" dirty="0" smtClean="0">
                <a:solidFill>
                  <a:srgbClr val="FF0000"/>
                </a:solidFill>
              </a:rPr>
              <a:t>//</a:t>
            </a:r>
            <a:r>
              <a:rPr lang="en-US" sz="2400" dirty="0" err="1" smtClean="0">
                <a:solidFill>
                  <a:srgbClr val="FF0000"/>
                </a:solidFill>
              </a:rPr>
              <a:t>hủy</a:t>
            </a:r>
            <a:r>
              <a:rPr lang="en-US" sz="2400" dirty="0" smtClean="0">
                <a:solidFill>
                  <a:srgbClr val="FF0000"/>
                </a:solidFill>
              </a:rPr>
              <a:t> </a:t>
            </a:r>
            <a:r>
              <a:rPr lang="en-US" sz="2400" dirty="0" err="1" smtClean="0">
                <a:solidFill>
                  <a:srgbClr val="FF0000"/>
                </a:solidFill>
              </a:rPr>
              <a:t>phần</a:t>
            </a:r>
            <a:r>
              <a:rPr lang="en-US" sz="2400" dirty="0" smtClean="0">
                <a:solidFill>
                  <a:srgbClr val="FF0000"/>
                </a:solidFill>
              </a:rPr>
              <a:t> </a:t>
            </a:r>
            <a:r>
              <a:rPr lang="en-US" sz="2400" dirty="0" err="1" smtClean="0">
                <a:solidFill>
                  <a:srgbClr val="FF0000"/>
                </a:solidFill>
              </a:rPr>
              <a:t>tử</a:t>
            </a:r>
            <a:r>
              <a:rPr lang="en-US" sz="2400" dirty="0" smtClean="0">
                <a:solidFill>
                  <a:srgbClr val="FF0000"/>
                </a:solidFill>
              </a:rPr>
              <a:t> </a:t>
            </a:r>
            <a:r>
              <a:rPr lang="en-US" sz="2400" dirty="0" err="1" smtClean="0">
                <a:solidFill>
                  <a:srgbClr val="FF0000"/>
                </a:solidFill>
              </a:rPr>
              <a:t>đầu</a:t>
            </a:r>
            <a:r>
              <a:rPr lang="en-US" sz="2400" dirty="0" smtClean="0">
                <a:solidFill>
                  <a:srgbClr val="FF0000"/>
                </a:solidFill>
              </a:rPr>
              <a:t> ds</a:t>
            </a:r>
            <a:endParaRPr lang="en-US" sz="2400" dirty="0">
              <a:solidFill>
                <a:srgbClr val="FF0000"/>
              </a:solidFill>
            </a:endParaRPr>
          </a:p>
        </p:txBody>
      </p:sp>
      <p:sp>
        <p:nvSpPr>
          <p:cNvPr id="2" name="Title 1"/>
          <p:cNvSpPr>
            <a:spLocks noGrp="1"/>
          </p:cNvSpPr>
          <p:nvPr>
            <p:ph type="title"/>
          </p:nvPr>
        </p:nvSpPr>
        <p:spPr>
          <a:xfrm>
            <a:off x="457200" y="304800"/>
            <a:ext cx="8229600" cy="1066800"/>
          </a:xfrm>
        </p:spPr>
        <p:txBody>
          <a:bodyPr/>
          <a:lstStyle/>
          <a:p>
            <a:pPr algn="l"/>
            <a:r>
              <a:rPr lang="en-US" u="sng" dirty="0" smtClean="0">
                <a:solidFill>
                  <a:srgbClr val="FF0000"/>
                </a:solidFill>
              </a:rPr>
              <a:t>*</a:t>
            </a:r>
            <a:r>
              <a:rPr lang="en-US" u="sng" dirty="0" err="1" smtClean="0">
                <a:solidFill>
                  <a:srgbClr val="FF0000"/>
                </a:solidFill>
              </a:rPr>
              <a:t>Cài</a:t>
            </a:r>
            <a:r>
              <a:rPr lang="en-US" u="sng" dirty="0" smtClean="0">
                <a:solidFill>
                  <a:srgbClr val="FF0000"/>
                </a:solidFill>
              </a:rPr>
              <a:t> </a:t>
            </a:r>
            <a:r>
              <a:rPr lang="en-US" u="sng" dirty="0" err="1" smtClean="0">
                <a:solidFill>
                  <a:srgbClr val="FF0000"/>
                </a:solidFill>
              </a:rPr>
              <a:t>đặt</a:t>
            </a:r>
            <a:r>
              <a:rPr lang="en-US" u="sng" dirty="0">
                <a:solidFill>
                  <a:srgbClr val="FF0000"/>
                </a:solidFill>
              </a:rPr>
              <a:t>:</a:t>
            </a:r>
          </a:p>
        </p:txBody>
      </p:sp>
      <p:sp>
        <p:nvSpPr>
          <p:cNvPr id="3" name="Slide Number Placeholder 2"/>
          <p:cNvSpPr>
            <a:spLocks noGrp="1"/>
          </p:cNvSpPr>
          <p:nvPr>
            <p:ph type="sldNum" sz="quarter" idx="12"/>
          </p:nvPr>
        </p:nvSpPr>
        <p:spPr/>
        <p:txBody>
          <a:bodyPr/>
          <a:lstStyle/>
          <a:p>
            <a:fld id="{3A901CDF-9DA1-4D44-A22F-A8881224B900}" type="slidenum">
              <a:rPr lang="en-US" smtClean="0"/>
              <a:t>46</a:t>
            </a:fld>
            <a:endParaRPr lang="en-US"/>
          </a:p>
        </p:txBody>
      </p:sp>
    </p:spTree>
    <p:extLst>
      <p:ext uri="{BB962C8B-B14F-4D97-AF65-F5344CB8AC3E}">
        <p14:creationId xmlns:p14="http://schemas.microsoft.com/office/powerpoint/2010/main" val="147604313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533400" y="1676400"/>
            <a:ext cx="8427426" cy="6237288"/>
          </a:xfrm>
        </p:spPr>
        <p:txBody>
          <a:bodyPr/>
          <a:lstStyle/>
          <a:p>
            <a:pPr>
              <a:lnSpc>
                <a:spcPct val="120000"/>
              </a:lnSpc>
              <a:buFontTx/>
              <a:buNone/>
            </a:pPr>
            <a:r>
              <a:rPr lang="en-US" sz="2800" u="sng" dirty="0" err="1"/>
              <a:t>Bước</a:t>
            </a:r>
            <a:r>
              <a:rPr lang="en-US" sz="2800" u="sng" dirty="0"/>
              <a:t> 1</a:t>
            </a:r>
            <a:r>
              <a:rPr lang="en-US" sz="2800" dirty="0"/>
              <a:t>: </a:t>
            </a:r>
          </a:p>
          <a:p>
            <a:pPr>
              <a:lnSpc>
                <a:spcPct val="120000"/>
              </a:lnSpc>
              <a:buFontTx/>
              <a:buNone/>
            </a:pPr>
            <a:r>
              <a:rPr lang="en-US" sz="2800" dirty="0"/>
              <a:t>		</a:t>
            </a:r>
            <a:r>
              <a:rPr lang="en-US" sz="2800" dirty="0" err="1"/>
              <a:t>Tìm</a:t>
            </a:r>
            <a:r>
              <a:rPr lang="en-US" sz="2800" dirty="0"/>
              <a:t> </a:t>
            </a:r>
            <a:r>
              <a:rPr lang="en-US" sz="2800" dirty="0" err="1"/>
              <a:t>phần</a:t>
            </a:r>
            <a:r>
              <a:rPr lang="en-US" sz="2800" dirty="0"/>
              <a:t> </a:t>
            </a:r>
            <a:r>
              <a:rPr lang="en-US" sz="2800" dirty="0" err="1"/>
              <a:t>tử</a:t>
            </a:r>
            <a:r>
              <a:rPr lang="en-US" sz="2800" dirty="0"/>
              <a:t> p </a:t>
            </a:r>
            <a:r>
              <a:rPr lang="en-US" sz="2800" dirty="0" err="1"/>
              <a:t>có</a:t>
            </a:r>
            <a:r>
              <a:rPr lang="en-US" sz="2800" dirty="0"/>
              <a:t> </a:t>
            </a:r>
            <a:r>
              <a:rPr lang="en-US" sz="2800" dirty="0" err="1"/>
              <a:t>khoá</a:t>
            </a:r>
            <a:r>
              <a:rPr lang="en-US" sz="2800" dirty="0"/>
              <a:t> </a:t>
            </a:r>
            <a:r>
              <a:rPr lang="en-US" sz="2800" dirty="0" err="1"/>
              <a:t>bằng</a:t>
            </a:r>
            <a:r>
              <a:rPr lang="en-US" sz="2800" dirty="0"/>
              <a:t> x, </a:t>
            </a:r>
            <a:r>
              <a:rPr lang="en-US" sz="2800" dirty="0" err="1"/>
              <a:t>và</a:t>
            </a:r>
            <a:r>
              <a:rPr lang="en-US" sz="2800" dirty="0"/>
              <a:t> q </a:t>
            </a:r>
            <a:r>
              <a:rPr lang="en-US" sz="2800" dirty="0" err="1"/>
              <a:t>đứng</a:t>
            </a:r>
            <a:r>
              <a:rPr lang="en-US" sz="2800" dirty="0"/>
              <a:t> </a:t>
            </a:r>
            <a:r>
              <a:rPr lang="en-US" sz="2800" dirty="0" err="1"/>
              <a:t>trước</a:t>
            </a:r>
            <a:r>
              <a:rPr lang="en-US" sz="2800" dirty="0"/>
              <a:t> p</a:t>
            </a:r>
          </a:p>
          <a:p>
            <a:pPr>
              <a:lnSpc>
                <a:spcPct val="120000"/>
              </a:lnSpc>
              <a:buFontTx/>
              <a:buNone/>
            </a:pPr>
            <a:r>
              <a:rPr lang="en-US" sz="2800" u="sng" dirty="0" err="1"/>
              <a:t>Bước</a:t>
            </a:r>
            <a:r>
              <a:rPr lang="en-US" sz="2800" u="sng" dirty="0"/>
              <a:t> 2</a:t>
            </a:r>
            <a:r>
              <a:rPr lang="en-US" sz="2800" dirty="0"/>
              <a:t>:</a:t>
            </a:r>
          </a:p>
          <a:p>
            <a:pPr>
              <a:lnSpc>
                <a:spcPct val="120000"/>
              </a:lnSpc>
              <a:buFontTx/>
              <a:buNone/>
            </a:pPr>
            <a:r>
              <a:rPr lang="en-US" sz="2800" dirty="0"/>
              <a:t>		</a:t>
            </a:r>
            <a:r>
              <a:rPr lang="en-US" sz="2800" dirty="0" err="1"/>
              <a:t>Nếu</a:t>
            </a:r>
            <a:r>
              <a:rPr lang="en-US" sz="2800" dirty="0"/>
              <a:t> (p!=NULL) </a:t>
            </a:r>
            <a:r>
              <a:rPr lang="en-US" sz="2800" dirty="0" err="1"/>
              <a:t>thì</a:t>
            </a:r>
            <a:r>
              <a:rPr lang="en-US" sz="2800" dirty="0"/>
              <a:t> </a:t>
            </a:r>
            <a:r>
              <a:rPr lang="en-US" sz="2400" dirty="0">
                <a:solidFill>
                  <a:schemeClr val="accent6">
                    <a:lumMod val="75000"/>
                  </a:schemeClr>
                </a:solidFill>
              </a:rPr>
              <a:t>//</a:t>
            </a:r>
            <a:r>
              <a:rPr lang="en-US" sz="2400" dirty="0" err="1">
                <a:solidFill>
                  <a:schemeClr val="accent6">
                    <a:lumMod val="75000"/>
                  </a:schemeClr>
                </a:solidFill>
              </a:rPr>
              <a:t>tìm</a:t>
            </a:r>
            <a:r>
              <a:rPr lang="en-US" sz="2400" dirty="0">
                <a:solidFill>
                  <a:schemeClr val="accent6">
                    <a:lumMod val="75000"/>
                  </a:schemeClr>
                </a:solidFill>
              </a:rPr>
              <a:t> </a:t>
            </a:r>
            <a:r>
              <a:rPr lang="en-US" sz="2400" dirty="0" err="1">
                <a:solidFill>
                  <a:schemeClr val="accent6">
                    <a:lumMod val="75000"/>
                  </a:schemeClr>
                </a:solidFill>
              </a:rPr>
              <a:t>thấy</a:t>
            </a:r>
            <a:r>
              <a:rPr lang="en-US" sz="2400" dirty="0">
                <a:solidFill>
                  <a:schemeClr val="accent6">
                    <a:lumMod val="75000"/>
                  </a:schemeClr>
                </a:solidFill>
              </a:rPr>
              <a:t> </a:t>
            </a:r>
            <a:r>
              <a:rPr lang="en-US" sz="2400" dirty="0" err="1">
                <a:solidFill>
                  <a:schemeClr val="accent6">
                    <a:lumMod val="75000"/>
                  </a:schemeClr>
                </a:solidFill>
              </a:rPr>
              <a:t>phần</a:t>
            </a:r>
            <a:r>
              <a:rPr lang="en-US" sz="2400" dirty="0">
                <a:solidFill>
                  <a:schemeClr val="accent6">
                    <a:lumMod val="75000"/>
                  </a:schemeClr>
                </a:solidFill>
              </a:rPr>
              <a:t> </a:t>
            </a:r>
            <a:r>
              <a:rPr lang="en-US" sz="2400" dirty="0" err="1">
                <a:solidFill>
                  <a:schemeClr val="accent6">
                    <a:lumMod val="75000"/>
                  </a:schemeClr>
                </a:solidFill>
              </a:rPr>
              <a:t>tử</a:t>
            </a:r>
            <a:r>
              <a:rPr lang="en-US" sz="2400" dirty="0">
                <a:solidFill>
                  <a:schemeClr val="accent6">
                    <a:lumMod val="75000"/>
                  </a:schemeClr>
                </a:solidFill>
              </a:rPr>
              <a:t> </a:t>
            </a:r>
            <a:r>
              <a:rPr lang="en-US" sz="2400" dirty="0" err="1">
                <a:solidFill>
                  <a:schemeClr val="accent6">
                    <a:lumMod val="75000"/>
                  </a:schemeClr>
                </a:solidFill>
              </a:rPr>
              <a:t>có</a:t>
            </a:r>
            <a:r>
              <a:rPr lang="en-US" sz="2400" dirty="0">
                <a:solidFill>
                  <a:schemeClr val="accent6">
                    <a:lumMod val="75000"/>
                  </a:schemeClr>
                </a:solidFill>
              </a:rPr>
              <a:t> </a:t>
            </a:r>
            <a:r>
              <a:rPr lang="en-US" sz="2400" dirty="0" err="1">
                <a:solidFill>
                  <a:schemeClr val="accent6">
                    <a:lumMod val="75000"/>
                  </a:schemeClr>
                </a:solidFill>
              </a:rPr>
              <a:t>khoá</a:t>
            </a:r>
            <a:r>
              <a:rPr lang="en-US" sz="2400" dirty="0">
                <a:solidFill>
                  <a:schemeClr val="accent6">
                    <a:lumMod val="75000"/>
                  </a:schemeClr>
                </a:solidFill>
              </a:rPr>
              <a:t> </a:t>
            </a:r>
            <a:r>
              <a:rPr lang="en-US" sz="2400" dirty="0" err="1">
                <a:solidFill>
                  <a:schemeClr val="accent6">
                    <a:lumMod val="75000"/>
                  </a:schemeClr>
                </a:solidFill>
              </a:rPr>
              <a:t>bằng</a:t>
            </a:r>
            <a:r>
              <a:rPr lang="en-US" sz="2400" dirty="0">
                <a:solidFill>
                  <a:schemeClr val="accent6">
                    <a:lumMod val="75000"/>
                  </a:schemeClr>
                </a:solidFill>
              </a:rPr>
              <a:t> x</a:t>
            </a:r>
          </a:p>
          <a:p>
            <a:pPr>
              <a:lnSpc>
                <a:spcPct val="120000"/>
              </a:lnSpc>
              <a:buFontTx/>
              <a:buNone/>
            </a:pPr>
            <a:r>
              <a:rPr lang="en-US" sz="2800" dirty="0"/>
              <a:t>			</a:t>
            </a:r>
            <a:r>
              <a:rPr lang="en-US" sz="2800" dirty="0" err="1"/>
              <a:t>Hủy</a:t>
            </a:r>
            <a:r>
              <a:rPr lang="en-US" sz="2800" dirty="0"/>
              <a:t> p </a:t>
            </a:r>
            <a:r>
              <a:rPr lang="en-US" sz="2800" dirty="0" err="1"/>
              <a:t>ra</a:t>
            </a:r>
            <a:r>
              <a:rPr lang="en-US" sz="2800" dirty="0"/>
              <a:t> </a:t>
            </a:r>
            <a:r>
              <a:rPr lang="en-US" sz="2800" dirty="0" err="1"/>
              <a:t>khỏi</a:t>
            </a:r>
            <a:r>
              <a:rPr lang="en-US" sz="2800" dirty="0"/>
              <a:t> List </a:t>
            </a:r>
            <a:r>
              <a:rPr lang="en-US" sz="2800" dirty="0" err="1"/>
              <a:t>bằng</a:t>
            </a:r>
            <a:r>
              <a:rPr lang="en-US" sz="2800" dirty="0"/>
              <a:t> </a:t>
            </a:r>
            <a:r>
              <a:rPr lang="en-US" sz="2800" dirty="0" err="1"/>
              <a:t>cách</a:t>
            </a:r>
            <a:r>
              <a:rPr lang="en-US" sz="2800" dirty="0"/>
              <a:t> </a:t>
            </a:r>
            <a:r>
              <a:rPr lang="en-US" sz="2800" dirty="0" err="1"/>
              <a:t>hủy</a:t>
            </a:r>
            <a:r>
              <a:rPr lang="en-US" sz="2800" dirty="0"/>
              <a:t> </a:t>
            </a:r>
            <a:r>
              <a:rPr lang="en-US" sz="2800" dirty="0" err="1"/>
              <a:t>phần</a:t>
            </a:r>
            <a:r>
              <a:rPr lang="en-US" sz="2800" dirty="0"/>
              <a:t> </a:t>
            </a:r>
            <a:r>
              <a:rPr lang="en-US" sz="2800" dirty="0" err="1"/>
              <a:t>tử</a:t>
            </a:r>
            <a:r>
              <a:rPr lang="en-US" sz="2800" dirty="0"/>
              <a:t> 		</a:t>
            </a:r>
            <a:r>
              <a:rPr lang="en-US" sz="2800" dirty="0" err="1"/>
              <a:t>đứng</a:t>
            </a:r>
            <a:r>
              <a:rPr lang="en-US" sz="2800" dirty="0"/>
              <a:t> </a:t>
            </a:r>
            <a:r>
              <a:rPr lang="en-US" sz="2800" dirty="0" err="1"/>
              <a:t>sau</a:t>
            </a:r>
            <a:r>
              <a:rPr lang="en-US" sz="2800" dirty="0"/>
              <a:t> q</a:t>
            </a:r>
          </a:p>
          <a:p>
            <a:pPr>
              <a:lnSpc>
                <a:spcPct val="120000"/>
              </a:lnSpc>
              <a:buFontTx/>
              <a:buNone/>
            </a:pPr>
            <a:r>
              <a:rPr lang="en-US" sz="2800" dirty="0"/>
              <a:t>		</a:t>
            </a:r>
            <a:r>
              <a:rPr lang="en-US" sz="2800" dirty="0" err="1"/>
              <a:t>Ngược</a:t>
            </a:r>
            <a:r>
              <a:rPr lang="en-US" sz="2800" dirty="0"/>
              <a:t> </a:t>
            </a:r>
            <a:r>
              <a:rPr lang="en-US" sz="2800" dirty="0" err="1"/>
              <a:t>lại</a:t>
            </a:r>
            <a:r>
              <a:rPr lang="en-US" sz="2800" dirty="0"/>
              <a:t> </a:t>
            </a:r>
          </a:p>
          <a:p>
            <a:pPr>
              <a:lnSpc>
                <a:spcPct val="120000"/>
              </a:lnSpc>
              <a:buFontTx/>
              <a:buNone/>
            </a:pPr>
            <a:r>
              <a:rPr lang="en-US" sz="2800" dirty="0"/>
              <a:t>			</a:t>
            </a:r>
            <a:r>
              <a:rPr lang="en-US" sz="2800" dirty="0" err="1"/>
              <a:t>Báo</a:t>
            </a:r>
            <a:r>
              <a:rPr lang="en-US" sz="2800" dirty="0"/>
              <a:t> </a:t>
            </a:r>
            <a:r>
              <a:rPr lang="en-US" sz="2800" dirty="0" err="1"/>
              <a:t>không</a:t>
            </a:r>
            <a:r>
              <a:rPr lang="en-US" sz="2800" dirty="0"/>
              <a:t> </a:t>
            </a:r>
            <a:r>
              <a:rPr lang="en-US" sz="2800" dirty="0" err="1"/>
              <a:t>tìm</a:t>
            </a:r>
            <a:r>
              <a:rPr lang="en-US" sz="2800" dirty="0"/>
              <a:t> </a:t>
            </a:r>
            <a:r>
              <a:rPr lang="en-US" sz="2800" dirty="0" err="1"/>
              <a:t>thấy</a:t>
            </a:r>
            <a:r>
              <a:rPr lang="en-US" sz="2800" dirty="0"/>
              <a:t> </a:t>
            </a:r>
            <a:r>
              <a:rPr lang="en-US" sz="2800" dirty="0" err="1"/>
              <a:t>phần</a:t>
            </a:r>
            <a:r>
              <a:rPr lang="en-US" sz="2800" dirty="0"/>
              <a:t> </a:t>
            </a:r>
            <a:r>
              <a:rPr lang="en-US" sz="2800" dirty="0" err="1"/>
              <a:t>tử</a:t>
            </a:r>
            <a:r>
              <a:rPr lang="en-US" sz="2800" dirty="0"/>
              <a:t> </a:t>
            </a:r>
            <a:r>
              <a:rPr lang="en-US" sz="2800" dirty="0" err="1"/>
              <a:t>có</a:t>
            </a:r>
            <a:r>
              <a:rPr lang="en-US" sz="2800" dirty="0"/>
              <a:t> </a:t>
            </a:r>
            <a:r>
              <a:rPr lang="en-US" sz="2800" dirty="0" err="1"/>
              <a:t>khoá</a:t>
            </a:r>
            <a:r>
              <a:rPr lang="en-US" sz="2800" dirty="0"/>
              <a:t> </a:t>
            </a:r>
          </a:p>
        </p:txBody>
      </p:sp>
      <p:sp>
        <p:nvSpPr>
          <p:cNvPr id="2" name="Title 1"/>
          <p:cNvSpPr>
            <a:spLocks noGrp="1"/>
          </p:cNvSpPr>
          <p:nvPr>
            <p:ph type="title"/>
          </p:nvPr>
        </p:nvSpPr>
        <p:spPr>
          <a:xfrm>
            <a:off x="457200" y="457200"/>
            <a:ext cx="8229600" cy="1066800"/>
          </a:xfrm>
        </p:spPr>
        <p:txBody>
          <a:bodyPr/>
          <a:lstStyle/>
          <a:p>
            <a:r>
              <a:rPr lang="en-US" dirty="0" err="1" smtClean="0">
                <a:solidFill>
                  <a:srgbClr val="FF0000"/>
                </a:solidFill>
              </a:rPr>
              <a:t>Hủy</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tử</a:t>
            </a:r>
            <a:r>
              <a:rPr lang="en-US" dirty="0" smtClean="0">
                <a:solidFill>
                  <a:srgbClr val="FF0000"/>
                </a:solidFill>
              </a:rPr>
              <a:t> </a:t>
            </a:r>
            <a:r>
              <a:rPr lang="en-US" dirty="0" err="1" smtClean="0">
                <a:solidFill>
                  <a:srgbClr val="FF0000"/>
                </a:solidFill>
              </a:rPr>
              <a:t>có</a:t>
            </a:r>
            <a:r>
              <a:rPr lang="en-US" dirty="0" smtClean="0">
                <a:solidFill>
                  <a:srgbClr val="FF0000"/>
                </a:solidFill>
              </a:rPr>
              <a:t> </a:t>
            </a:r>
            <a:r>
              <a:rPr lang="en-US" dirty="0" err="1" smtClean="0">
                <a:solidFill>
                  <a:srgbClr val="FF0000"/>
                </a:solidFill>
              </a:rPr>
              <a:t>khóa</a:t>
            </a:r>
            <a:r>
              <a:rPr lang="en-US" dirty="0" smtClean="0">
                <a:solidFill>
                  <a:srgbClr val="FF0000"/>
                </a:solidFill>
              </a:rPr>
              <a:t> x</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47</a:t>
            </a:fld>
            <a:endParaRPr lang="en-US"/>
          </a:p>
        </p:txBody>
      </p:sp>
    </p:spTree>
    <p:extLst>
      <p:ext uri="{BB962C8B-B14F-4D97-AF65-F5344CB8AC3E}">
        <p14:creationId xmlns:p14="http://schemas.microsoft.com/office/powerpoint/2010/main" val="283687709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body" idx="1"/>
          </p:nvPr>
        </p:nvSpPr>
        <p:spPr>
          <a:xfrm>
            <a:off x="1115158" y="917575"/>
            <a:ext cx="8028842" cy="6092825"/>
          </a:xfrm>
        </p:spPr>
        <p:txBody>
          <a:bodyPr>
            <a:noAutofit/>
          </a:bodyPr>
          <a:lstStyle/>
          <a:p>
            <a:pPr>
              <a:lnSpc>
                <a:spcPct val="80000"/>
              </a:lnSpc>
              <a:buFontTx/>
              <a:buNone/>
            </a:pPr>
            <a:r>
              <a:rPr lang="en-US" sz="2400" dirty="0" err="1">
                <a:solidFill>
                  <a:srgbClr val="0000FF"/>
                </a:solidFill>
              </a:rPr>
              <a:t>int</a:t>
            </a:r>
            <a:r>
              <a:rPr lang="en-US" sz="2400" dirty="0">
                <a:solidFill>
                  <a:srgbClr val="0000FF"/>
                </a:solidFill>
              </a:rPr>
              <a:t> </a:t>
            </a:r>
            <a:r>
              <a:rPr lang="en-US" sz="2400" dirty="0" err="1"/>
              <a:t>RemoveX</a:t>
            </a:r>
            <a:r>
              <a:rPr lang="en-US" sz="2400" dirty="0"/>
              <a:t>(</a:t>
            </a:r>
            <a:r>
              <a:rPr lang="en-US" sz="2400" dirty="0">
                <a:solidFill>
                  <a:srgbClr val="0000FF"/>
                </a:solidFill>
              </a:rPr>
              <a:t>List</a:t>
            </a:r>
            <a:r>
              <a:rPr lang="en-US" sz="2400" dirty="0"/>
              <a:t> &amp;l, </a:t>
            </a:r>
            <a:r>
              <a:rPr lang="en-US" sz="2400" dirty="0">
                <a:solidFill>
                  <a:srgbClr val="0000CC"/>
                </a:solidFill>
              </a:rPr>
              <a:t>D</a:t>
            </a:r>
            <a:r>
              <a:rPr lang="en-US" sz="2400" dirty="0" smtClean="0">
                <a:solidFill>
                  <a:srgbClr val="0000CC"/>
                </a:solidFill>
              </a:rPr>
              <a:t>ata</a:t>
            </a:r>
            <a:r>
              <a:rPr lang="en-US" sz="2400" dirty="0" smtClean="0"/>
              <a:t> x</a:t>
            </a:r>
            <a:r>
              <a:rPr lang="en-US" sz="2400" dirty="0"/>
              <a:t>)</a:t>
            </a:r>
          </a:p>
          <a:p>
            <a:pPr>
              <a:lnSpc>
                <a:spcPct val="80000"/>
              </a:lnSpc>
              <a:buFontTx/>
              <a:buNone/>
            </a:pPr>
            <a:r>
              <a:rPr lang="en-US" sz="2400" dirty="0"/>
              <a:t>{	</a:t>
            </a:r>
            <a:r>
              <a:rPr lang="en-US" sz="2400" dirty="0">
                <a:solidFill>
                  <a:srgbClr val="0000FF"/>
                </a:solidFill>
              </a:rPr>
              <a:t>Node</a:t>
            </a:r>
            <a:r>
              <a:rPr lang="en-US" sz="2400" dirty="0"/>
              <a:t> *p,*</a:t>
            </a:r>
            <a:r>
              <a:rPr lang="en-US" sz="2400" dirty="0" smtClean="0"/>
              <a:t>q; q </a:t>
            </a:r>
            <a:r>
              <a:rPr lang="en-US" sz="2400" dirty="0"/>
              <a:t>= NULL; p=</a:t>
            </a:r>
            <a:r>
              <a:rPr lang="en-US" sz="2400" dirty="0" err="1"/>
              <a:t>l.Head</a:t>
            </a:r>
            <a:r>
              <a:rPr lang="en-US" sz="2400" dirty="0"/>
              <a:t>;</a:t>
            </a:r>
          </a:p>
          <a:p>
            <a:pPr>
              <a:lnSpc>
                <a:spcPct val="80000"/>
              </a:lnSpc>
              <a:buFontTx/>
              <a:buNone/>
            </a:pPr>
            <a:r>
              <a:rPr lang="en-US" sz="2400" dirty="0"/>
              <a:t>	</a:t>
            </a:r>
            <a:r>
              <a:rPr lang="en-US" sz="2400" dirty="0">
                <a:solidFill>
                  <a:srgbClr val="0000FF"/>
                </a:solidFill>
              </a:rPr>
              <a:t>while</a:t>
            </a:r>
            <a:r>
              <a:rPr lang="en-US" sz="2400" dirty="0"/>
              <a:t>((p!=NULL)&amp;&amp;(p-&gt;Info!=x)) </a:t>
            </a:r>
            <a:r>
              <a:rPr lang="en-US" sz="2000" dirty="0"/>
              <a:t>//</a:t>
            </a:r>
            <a:r>
              <a:rPr lang="en-US" sz="2000" dirty="0" err="1">
                <a:solidFill>
                  <a:srgbClr val="FF0000"/>
                </a:solidFill>
              </a:rPr>
              <a:t>tìm</a:t>
            </a:r>
            <a:endParaRPr lang="en-US" sz="2000" dirty="0">
              <a:solidFill>
                <a:srgbClr val="FF0000"/>
              </a:solidFill>
            </a:endParaRPr>
          </a:p>
          <a:p>
            <a:pPr>
              <a:lnSpc>
                <a:spcPct val="80000"/>
              </a:lnSpc>
              <a:buFontTx/>
              <a:buNone/>
            </a:pPr>
            <a:r>
              <a:rPr lang="en-US" sz="2400" dirty="0"/>
              <a:t>	{	q=p;</a:t>
            </a:r>
          </a:p>
          <a:p>
            <a:pPr>
              <a:lnSpc>
                <a:spcPct val="80000"/>
              </a:lnSpc>
              <a:buFontTx/>
              <a:buNone/>
            </a:pPr>
            <a:r>
              <a:rPr lang="en-US" sz="2400" dirty="0"/>
              <a:t>		p=p-</a:t>
            </a:r>
            <a:r>
              <a:rPr lang="en-US" sz="2400" dirty="0" smtClean="0"/>
              <a:t>&gt;</a:t>
            </a:r>
            <a:r>
              <a:rPr lang="en-US" sz="2400" dirty="0" err="1" smtClean="0"/>
              <a:t>pNext</a:t>
            </a:r>
            <a:r>
              <a:rPr lang="en-US" sz="2400" dirty="0"/>
              <a:t>;</a:t>
            </a:r>
          </a:p>
          <a:p>
            <a:pPr>
              <a:lnSpc>
                <a:spcPct val="80000"/>
              </a:lnSpc>
              <a:buFontTx/>
              <a:buNone/>
            </a:pPr>
            <a:r>
              <a:rPr lang="en-US" sz="2400" dirty="0"/>
              <a:t>	}</a:t>
            </a:r>
          </a:p>
          <a:p>
            <a:pPr>
              <a:lnSpc>
                <a:spcPct val="80000"/>
              </a:lnSpc>
              <a:buFontTx/>
              <a:buNone/>
            </a:pPr>
            <a:r>
              <a:rPr lang="en-US" sz="2400" dirty="0"/>
              <a:t>	</a:t>
            </a:r>
            <a:r>
              <a:rPr lang="en-US" sz="2400" dirty="0">
                <a:solidFill>
                  <a:srgbClr val="0000FF"/>
                </a:solidFill>
              </a:rPr>
              <a:t>if</a:t>
            </a:r>
            <a:r>
              <a:rPr lang="en-US" sz="2400" dirty="0"/>
              <a:t>(p==NULL) </a:t>
            </a:r>
            <a:r>
              <a:rPr lang="en-US" sz="2000" dirty="0">
                <a:solidFill>
                  <a:srgbClr val="FF0000"/>
                </a:solidFill>
              </a:rPr>
              <a:t>//</a:t>
            </a:r>
            <a:r>
              <a:rPr lang="en-US" sz="2000" dirty="0" err="1">
                <a:solidFill>
                  <a:srgbClr val="FF0000"/>
                </a:solidFill>
              </a:rPr>
              <a:t>không</a:t>
            </a:r>
            <a:r>
              <a:rPr lang="en-US" sz="2000" dirty="0">
                <a:solidFill>
                  <a:srgbClr val="FF0000"/>
                </a:solidFill>
              </a:rPr>
              <a:t> </a:t>
            </a:r>
            <a:r>
              <a:rPr lang="en-US" sz="2000" dirty="0" err="1">
                <a:solidFill>
                  <a:srgbClr val="FF0000"/>
                </a:solidFill>
              </a:rPr>
              <a:t>tìm</a:t>
            </a:r>
            <a:r>
              <a:rPr lang="en-US" sz="2000" dirty="0">
                <a:solidFill>
                  <a:srgbClr val="FF0000"/>
                </a:solidFill>
              </a:rPr>
              <a:t> </a:t>
            </a:r>
            <a:r>
              <a:rPr lang="en-US" sz="2000" dirty="0" err="1">
                <a:solidFill>
                  <a:srgbClr val="FF0000"/>
                </a:solidFill>
              </a:rPr>
              <a:t>thấy</a:t>
            </a:r>
            <a:r>
              <a:rPr lang="en-US" sz="2000" dirty="0">
                <a:solidFill>
                  <a:srgbClr val="FF0000"/>
                </a:solidFill>
              </a:rPr>
              <a:t> </a:t>
            </a:r>
            <a:r>
              <a:rPr lang="en-US" sz="2000" dirty="0" err="1">
                <a:solidFill>
                  <a:srgbClr val="FF0000"/>
                </a:solidFill>
              </a:rPr>
              <a:t>phần</a:t>
            </a:r>
            <a:r>
              <a:rPr lang="en-US" sz="2000" dirty="0">
                <a:solidFill>
                  <a:srgbClr val="FF0000"/>
                </a:solidFill>
              </a:rPr>
              <a:t> </a:t>
            </a:r>
            <a:r>
              <a:rPr lang="en-US" sz="2000" dirty="0" err="1">
                <a:solidFill>
                  <a:srgbClr val="FF0000"/>
                </a:solidFill>
              </a:rPr>
              <a:t>tử</a:t>
            </a:r>
            <a:r>
              <a:rPr lang="en-US" sz="2000" dirty="0">
                <a:solidFill>
                  <a:srgbClr val="FF0000"/>
                </a:solidFill>
              </a:rPr>
              <a:t> </a:t>
            </a:r>
            <a:r>
              <a:rPr lang="en-US" sz="2000" dirty="0" err="1">
                <a:solidFill>
                  <a:srgbClr val="FF0000"/>
                </a:solidFill>
              </a:rPr>
              <a:t>có</a:t>
            </a:r>
            <a:r>
              <a:rPr lang="en-US" sz="2000" dirty="0">
                <a:solidFill>
                  <a:srgbClr val="FF0000"/>
                </a:solidFill>
              </a:rPr>
              <a:t> </a:t>
            </a:r>
            <a:r>
              <a:rPr lang="en-US" sz="2000" dirty="0" err="1">
                <a:solidFill>
                  <a:srgbClr val="FF0000"/>
                </a:solidFill>
              </a:rPr>
              <a:t>khoá</a:t>
            </a:r>
            <a:r>
              <a:rPr lang="en-US" sz="2000" dirty="0">
                <a:solidFill>
                  <a:srgbClr val="FF0000"/>
                </a:solidFill>
              </a:rPr>
              <a:t> </a:t>
            </a:r>
            <a:r>
              <a:rPr lang="en-US" sz="2000" dirty="0" err="1">
                <a:solidFill>
                  <a:srgbClr val="FF0000"/>
                </a:solidFill>
              </a:rPr>
              <a:t>bằng</a:t>
            </a:r>
            <a:r>
              <a:rPr lang="en-US" sz="2000" dirty="0">
                <a:solidFill>
                  <a:srgbClr val="FF0000"/>
                </a:solidFill>
              </a:rPr>
              <a:t> x</a:t>
            </a:r>
          </a:p>
          <a:p>
            <a:pPr>
              <a:lnSpc>
                <a:spcPct val="80000"/>
              </a:lnSpc>
              <a:buFontTx/>
              <a:buNone/>
            </a:pPr>
            <a:r>
              <a:rPr lang="en-US" sz="2400" dirty="0"/>
              <a:t>		</a:t>
            </a:r>
            <a:r>
              <a:rPr lang="en-US" sz="2400" dirty="0">
                <a:solidFill>
                  <a:srgbClr val="0000FF"/>
                </a:solidFill>
              </a:rPr>
              <a:t>return</a:t>
            </a:r>
            <a:r>
              <a:rPr lang="en-US" sz="2400" dirty="0"/>
              <a:t> 0;</a:t>
            </a:r>
          </a:p>
          <a:p>
            <a:pPr>
              <a:lnSpc>
                <a:spcPct val="80000"/>
              </a:lnSpc>
              <a:buFontTx/>
              <a:buNone/>
            </a:pPr>
            <a:r>
              <a:rPr lang="en-US" sz="2400" dirty="0"/>
              <a:t>	</a:t>
            </a:r>
            <a:r>
              <a:rPr lang="en-US" sz="2400" dirty="0">
                <a:solidFill>
                  <a:srgbClr val="0000FF"/>
                </a:solidFill>
              </a:rPr>
              <a:t>if</a:t>
            </a:r>
            <a:r>
              <a:rPr lang="en-US" sz="2400" dirty="0"/>
              <a:t>(q!=NULL</a:t>
            </a:r>
            <a:r>
              <a:rPr lang="en-US" sz="2400" dirty="0" smtClean="0"/>
              <a:t>) </a:t>
            </a:r>
            <a:r>
              <a:rPr lang="en-US" sz="2000" dirty="0" smtClean="0">
                <a:solidFill>
                  <a:srgbClr val="FF0000"/>
                </a:solidFill>
              </a:rPr>
              <a:t>//</a:t>
            </a:r>
            <a:r>
              <a:rPr lang="en-US" sz="2000" dirty="0" err="1">
                <a:solidFill>
                  <a:srgbClr val="FF0000"/>
                </a:solidFill>
              </a:rPr>
              <a:t>tìm</a:t>
            </a:r>
            <a:r>
              <a:rPr lang="en-US" sz="2000" dirty="0">
                <a:solidFill>
                  <a:srgbClr val="FF0000"/>
                </a:solidFill>
              </a:rPr>
              <a:t> </a:t>
            </a:r>
            <a:r>
              <a:rPr lang="en-US" sz="2000" dirty="0" err="1">
                <a:solidFill>
                  <a:srgbClr val="FF0000"/>
                </a:solidFill>
              </a:rPr>
              <a:t>thấy</a:t>
            </a:r>
            <a:r>
              <a:rPr lang="en-US" sz="2000" dirty="0">
                <a:solidFill>
                  <a:srgbClr val="FF0000"/>
                </a:solidFill>
              </a:rPr>
              <a:t> </a:t>
            </a:r>
            <a:r>
              <a:rPr lang="en-US" sz="2000" dirty="0" err="1">
                <a:solidFill>
                  <a:srgbClr val="FF0000"/>
                </a:solidFill>
              </a:rPr>
              <a:t>phần</a:t>
            </a:r>
            <a:r>
              <a:rPr lang="en-US" sz="2000" dirty="0">
                <a:solidFill>
                  <a:srgbClr val="FF0000"/>
                </a:solidFill>
              </a:rPr>
              <a:t> </a:t>
            </a:r>
            <a:r>
              <a:rPr lang="en-US" sz="2000" dirty="0" err="1">
                <a:solidFill>
                  <a:srgbClr val="FF0000"/>
                </a:solidFill>
              </a:rPr>
              <a:t>tử</a:t>
            </a:r>
            <a:r>
              <a:rPr lang="en-US" sz="2000" dirty="0">
                <a:solidFill>
                  <a:srgbClr val="FF0000"/>
                </a:solidFill>
              </a:rPr>
              <a:t> </a:t>
            </a:r>
            <a:r>
              <a:rPr lang="en-US" sz="2000" dirty="0" err="1">
                <a:solidFill>
                  <a:srgbClr val="FF0000"/>
                </a:solidFill>
              </a:rPr>
              <a:t>có</a:t>
            </a:r>
            <a:r>
              <a:rPr lang="en-US" sz="2000" dirty="0">
                <a:solidFill>
                  <a:srgbClr val="FF0000"/>
                </a:solidFill>
              </a:rPr>
              <a:t> </a:t>
            </a:r>
            <a:r>
              <a:rPr lang="en-US" sz="2000" dirty="0" err="1">
                <a:solidFill>
                  <a:srgbClr val="FF0000"/>
                </a:solidFill>
              </a:rPr>
              <a:t>khoá</a:t>
            </a:r>
            <a:r>
              <a:rPr lang="en-US" sz="2000" dirty="0">
                <a:solidFill>
                  <a:srgbClr val="FF0000"/>
                </a:solidFill>
              </a:rPr>
              <a:t> </a:t>
            </a:r>
            <a:r>
              <a:rPr lang="en-US" sz="2000" dirty="0" err="1">
                <a:solidFill>
                  <a:srgbClr val="FF0000"/>
                </a:solidFill>
              </a:rPr>
              <a:t>bằng</a:t>
            </a:r>
            <a:r>
              <a:rPr lang="en-US" sz="2000" dirty="0">
                <a:solidFill>
                  <a:srgbClr val="FF0000"/>
                </a:solidFill>
              </a:rPr>
              <a:t> x</a:t>
            </a:r>
          </a:p>
          <a:p>
            <a:pPr>
              <a:lnSpc>
                <a:spcPct val="80000"/>
              </a:lnSpc>
              <a:buFontTx/>
              <a:buNone/>
            </a:pPr>
            <a:r>
              <a:rPr lang="en-US" sz="2400" dirty="0"/>
              <a:t>		</a:t>
            </a:r>
            <a:r>
              <a:rPr lang="en-US" sz="2400" dirty="0" smtClean="0"/>
              <a:t>{		if(p==</a:t>
            </a:r>
            <a:r>
              <a:rPr lang="en-US" sz="2400" dirty="0" err="1" smtClean="0"/>
              <a:t>l.pTail</a:t>
            </a:r>
            <a:r>
              <a:rPr lang="en-US" sz="2400" dirty="0" smtClean="0"/>
              <a:t>)</a:t>
            </a:r>
          </a:p>
          <a:p>
            <a:pPr>
              <a:lnSpc>
                <a:spcPct val="80000"/>
              </a:lnSpc>
              <a:buFontTx/>
              <a:buNone/>
            </a:pPr>
            <a:r>
              <a:rPr lang="en-US" sz="2400" dirty="0"/>
              <a:t>	</a:t>
            </a:r>
            <a:r>
              <a:rPr lang="en-US" sz="2400" dirty="0" smtClean="0"/>
              <a:t>			</a:t>
            </a:r>
            <a:r>
              <a:rPr lang="en-US" sz="2400" dirty="0" err="1" smtClean="0"/>
              <a:t>l.pTail</a:t>
            </a:r>
            <a:r>
              <a:rPr lang="en-US" sz="2400" dirty="0" smtClean="0"/>
              <a:t> =q; </a:t>
            </a:r>
            <a:r>
              <a:rPr lang="en-US" sz="2000" dirty="0" smtClean="0">
                <a:solidFill>
                  <a:srgbClr val="FF0000"/>
                </a:solidFill>
              </a:rPr>
              <a:t>//</a:t>
            </a:r>
            <a:r>
              <a:rPr lang="en-US" sz="2000" dirty="0" err="1" smtClean="0">
                <a:solidFill>
                  <a:srgbClr val="FF0000"/>
                </a:solidFill>
              </a:rPr>
              <a:t>cập</a:t>
            </a:r>
            <a:r>
              <a:rPr lang="en-US" sz="2000" dirty="0" smtClean="0">
                <a:solidFill>
                  <a:srgbClr val="FF0000"/>
                </a:solidFill>
              </a:rPr>
              <a:t> </a:t>
            </a:r>
            <a:r>
              <a:rPr lang="en-US" sz="2000" dirty="0" err="1" smtClean="0">
                <a:solidFill>
                  <a:srgbClr val="FF0000"/>
                </a:solidFill>
              </a:rPr>
              <a:t>nhật</a:t>
            </a:r>
            <a:r>
              <a:rPr lang="en-US" sz="2000" dirty="0" smtClean="0">
                <a:solidFill>
                  <a:srgbClr val="FF0000"/>
                </a:solidFill>
              </a:rPr>
              <a:t> </a:t>
            </a:r>
            <a:r>
              <a:rPr lang="en-US" sz="2000" dirty="0" err="1" smtClean="0">
                <a:solidFill>
                  <a:srgbClr val="FF0000"/>
                </a:solidFill>
              </a:rPr>
              <a:t>lại</a:t>
            </a:r>
            <a:r>
              <a:rPr lang="en-US" sz="2000" dirty="0" smtClean="0">
                <a:solidFill>
                  <a:srgbClr val="FF0000"/>
                </a:solidFill>
              </a:rPr>
              <a:t> </a:t>
            </a:r>
            <a:r>
              <a:rPr lang="en-US" sz="2000" dirty="0" err="1" smtClean="0">
                <a:solidFill>
                  <a:srgbClr val="FF0000"/>
                </a:solidFill>
              </a:rPr>
              <a:t>pTail</a:t>
            </a:r>
            <a:endParaRPr lang="en-US" sz="2000" dirty="0" smtClean="0">
              <a:solidFill>
                <a:srgbClr val="FF0000"/>
              </a:solidFill>
            </a:endParaRPr>
          </a:p>
          <a:p>
            <a:pPr>
              <a:lnSpc>
                <a:spcPct val="80000"/>
              </a:lnSpc>
              <a:buFontTx/>
              <a:buNone/>
            </a:pPr>
            <a:r>
              <a:rPr lang="en-US" sz="2400" dirty="0"/>
              <a:t>	</a:t>
            </a:r>
            <a:r>
              <a:rPr lang="en-US" sz="2400" dirty="0" smtClean="0"/>
              <a:t>			q-&gt;</a:t>
            </a:r>
            <a:r>
              <a:rPr lang="en-US" sz="2400" dirty="0" err="1" smtClean="0"/>
              <a:t>pNext</a:t>
            </a:r>
            <a:r>
              <a:rPr lang="en-US" sz="2400" dirty="0" smtClean="0"/>
              <a:t>=p-&gt;</a:t>
            </a:r>
            <a:r>
              <a:rPr lang="en-US" sz="2400" dirty="0" err="1" smtClean="0"/>
              <a:t>pNext</a:t>
            </a:r>
            <a:r>
              <a:rPr lang="en-US" sz="2400" dirty="0" smtClean="0"/>
              <a:t>;</a:t>
            </a:r>
          </a:p>
          <a:p>
            <a:pPr>
              <a:lnSpc>
                <a:spcPct val="80000"/>
              </a:lnSpc>
              <a:buFontTx/>
              <a:buNone/>
            </a:pPr>
            <a:r>
              <a:rPr lang="en-US" sz="2400" dirty="0" smtClean="0"/>
              <a:t>				delete p;	 }</a:t>
            </a:r>
            <a:endParaRPr lang="en-US" sz="2400" dirty="0"/>
          </a:p>
          <a:p>
            <a:pPr>
              <a:lnSpc>
                <a:spcPct val="80000"/>
              </a:lnSpc>
              <a:buFontTx/>
              <a:buNone/>
            </a:pPr>
            <a:r>
              <a:rPr lang="en-US" sz="2400" dirty="0"/>
              <a:t>	</a:t>
            </a:r>
            <a:r>
              <a:rPr lang="en-US" sz="2400" dirty="0">
                <a:solidFill>
                  <a:srgbClr val="0000FF"/>
                </a:solidFill>
              </a:rPr>
              <a:t>else</a:t>
            </a:r>
            <a:r>
              <a:rPr lang="en-US" sz="2400" dirty="0"/>
              <a:t> </a:t>
            </a:r>
            <a:r>
              <a:rPr lang="en-US" sz="2000" dirty="0">
                <a:solidFill>
                  <a:srgbClr val="FF0000"/>
                </a:solidFill>
              </a:rPr>
              <a:t>//</a:t>
            </a:r>
            <a:r>
              <a:rPr lang="en-US" sz="2000" dirty="0" err="1">
                <a:solidFill>
                  <a:srgbClr val="FF0000"/>
                </a:solidFill>
              </a:rPr>
              <a:t>phần</a:t>
            </a:r>
            <a:r>
              <a:rPr lang="en-US" sz="2000" dirty="0">
                <a:solidFill>
                  <a:srgbClr val="FF0000"/>
                </a:solidFill>
              </a:rPr>
              <a:t> </a:t>
            </a:r>
            <a:r>
              <a:rPr lang="en-US" sz="2000" dirty="0" err="1">
                <a:solidFill>
                  <a:srgbClr val="FF0000"/>
                </a:solidFill>
              </a:rPr>
              <a:t>tử</a:t>
            </a:r>
            <a:r>
              <a:rPr lang="en-US" sz="2000" dirty="0">
                <a:solidFill>
                  <a:srgbClr val="FF0000"/>
                </a:solidFill>
              </a:rPr>
              <a:t> </a:t>
            </a:r>
            <a:r>
              <a:rPr lang="en-US" sz="2000" dirty="0" err="1">
                <a:solidFill>
                  <a:srgbClr val="FF0000"/>
                </a:solidFill>
              </a:rPr>
              <a:t>cần</a:t>
            </a:r>
            <a:r>
              <a:rPr lang="en-US" sz="2000" dirty="0">
                <a:solidFill>
                  <a:srgbClr val="FF0000"/>
                </a:solidFill>
              </a:rPr>
              <a:t> </a:t>
            </a:r>
            <a:r>
              <a:rPr lang="en-US" sz="2000" dirty="0" err="1">
                <a:solidFill>
                  <a:srgbClr val="FF0000"/>
                </a:solidFill>
              </a:rPr>
              <a:t>xoá</a:t>
            </a:r>
            <a:r>
              <a:rPr lang="en-US" sz="2000" dirty="0">
                <a:solidFill>
                  <a:srgbClr val="FF0000"/>
                </a:solidFill>
              </a:rPr>
              <a:t> </a:t>
            </a:r>
            <a:r>
              <a:rPr lang="en-US" sz="2000" dirty="0" err="1">
                <a:solidFill>
                  <a:srgbClr val="FF0000"/>
                </a:solidFill>
              </a:rPr>
              <a:t>nằm</a:t>
            </a:r>
            <a:r>
              <a:rPr lang="en-US" sz="2000" dirty="0">
                <a:solidFill>
                  <a:srgbClr val="FF0000"/>
                </a:solidFill>
              </a:rPr>
              <a:t> </a:t>
            </a:r>
            <a:r>
              <a:rPr lang="en-US" sz="2000" dirty="0" err="1">
                <a:solidFill>
                  <a:srgbClr val="FF0000"/>
                </a:solidFill>
              </a:rPr>
              <a:t>đầu</a:t>
            </a:r>
            <a:r>
              <a:rPr lang="en-US" sz="2000" dirty="0">
                <a:solidFill>
                  <a:srgbClr val="FF0000"/>
                </a:solidFill>
              </a:rPr>
              <a:t> List</a:t>
            </a:r>
            <a:r>
              <a:rPr lang="en-US" sz="2400" dirty="0">
                <a:solidFill>
                  <a:srgbClr val="FF0000"/>
                </a:solidFill>
              </a:rPr>
              <a:t> </a:t>
            </a:r>
          </a:p>
          <a:p>
            <a:pPr>
              <a:lnSpc>
                <a:spcPct val="80000"/>
              </a:lnSpc>
              <a:buFontTx/>
              <a:buNone/>
            </a:pPr>
            <a:r>
              <a:rPr lang="en-US" sz="2400" dirty="0"/>
              <a:t>		</a:t>
            </a:r>
            <a:r>
              <a:rPr lang="en-US" sz="2400" dirty="0" smtClean="0"/>
              <a:t>{		</a:t>
            </a:r>
            <a:r>
              <a:rPr lang="en-US" sz="2400" b="1" dirty="0" err="1" smtClean="0">
                <a:solidFill>
                  <a:srgbClr val="002060"/>
                </a:solidFill>
              </a:rPr>
              <a:t>l.pHead</a:t>
            </a:r>
            <a:r>
              <a:rPr lang="en-US" sz="2400" b="1" dirty="0" smtClean="0">
                <a:solidFill>
                  <a:srgbClr val="002060"/>
                </a:solidFill>
              </a:rPr>
              <a:t>=p-&gt;</a:t>
            </a:r>
            <a:r>
              <a:rPr lang="en-US" sz="2400" b="1" dirty="0" err="1" smtClean="0">
                <a:solidFill>
                  <a:srgbClr val="002060"/>
                </a:solidFill>
              </a:rPr>
              <a:t>pNext</a:t>
            </a:r>
            <a:r>
              <a:rPr lang="en-US" sz="2400" b="1" dirty="0" smtClean="0">
                <a:solidFill>
                  <a:srgbClr val="002060"/>
                </a:solidFill>
              </a:rPr>
              <a:t>;</a:t>
            </a:r>
          </a:p>
          <a:p>
            <a:pPr>
              <a:lnSpc>
                <a:spcPct val="80000"/>
              </a:lnSpc>
              <a:buFontTx/>
              <a:buNone/>
            </a:pPr>
            <a:r>
              <a:rPr lang="en-US" sz="2400" b="1" dirty="0">
                <a:solidFill>
                  <a:srgbClr val="002060"/>
                </a:solidFill>
              </a:rPr>
              <a:t>	</a:t>
            </a:r>
            <a:r>
              <a:rPr lang="en-US" sz="2400" b="1" dirty="0" smtClean="0">
                <a:solidFill>
                  <a:srgbClr val="002060"/>
                </a:solidFill>
              </a:rPr>
              <a:t>			if(</a:t>
            </a:r>
            <a:r>
              <a:rPr lang="en-US" sz="2400" b="1" dirty="0" err="1" smtClean="0">
                <a:solidFill>
                  <a:srgbClr val="002060"/>
                </a:solidFill>
              </a:rPr>
              <a:t>l.pHead</a:t>
            </a:r>
            <a:r>
              <a:rPr lang="en-US" sz="2400" b="1" dirty="0" smtClean="0">
                <a:solidFill>
                  <a:srgbClr val="002060"/>
                </a:solidFill>
              </a:rPr>
              <a:t>==NULL)</a:t>
            </a:r>
          </a:p>
          <a:p>
            <a:pPr>
              <a:lnSpc>
                <a:spcPct val="80000"/>
              </a:lnSpc>
              <a:buFontTx/>
              <a:buNone/>
            </a:pPr>
            <a:r>
              <a:rPr lang="en-US" sz="2400" b="1" dirty="0">
                <a:solidFill>
                  <a:srgbClr val="002060"/>
                </a:solidFill>
              </a:rPr>
              <a:t>	</a:t>
            </a:r>
            <a:r>
              <a:rPr lang="en-US" sz="2400" b="1" dirty="0" smtClean="0">
                <a:solidFill>
                  <a:srgbClr val="002060"/>
                </a:solidFill>
              </a:rPr>
              <a:t>				</a:t>
            </a:r>
            <a:r>
              <a:rPr lang="en-US" sz="2400" b="1" dirty="0" err="1" smtClean="0">
                <a:solidFill>
                  <a:srgbClr val="002060"/>
                </a:solidFill>
              </a:rPr>
              <a:t>l.pTail</a:t>
            </a:r>
            <a:r>
              <a:rPr lang="en-US" sz="2400" b="1" dirty="0" smtClean="0">
                <a:solidFill>
                  <a:srgbClr val="002060"/>
                </a:solidFill>
              </a:rPr>
              <a:t>=NULL; </a:t>
            </a:r>
            <a:r>
              <a:rPr lang="en-US" sz="2400" dirty="0" smtClean="0"/>
              <a:t>}</a:t>
            </a:r>
            <a:endParaRPr lang="en-US" sz="2400" dirty="0"/>
          </a:p>
          <a:p>
            <a:pPr>
              <a:lnSpc>
                <a:spcPct val="80000"/>
              </a:lnSpc>
              <a:buFontTx/>
              <a:buNone/>
            </a:pPr>
            <a:r>
              <a:rPr lang="en-US" sz="2400" dirty="0"/>
              <a:t>	</a:t>
            </a:r>
            <a:r>
              <a:rPr lang="en-US" sz="2400" dirty="0">
                <a:solidFill>
                  <a:srgbClr val="0000FF"/>
                </a:solidFill>
              </a:rPr>
              <a:t>return</a:t>
            </a:r>
            <a:r>
              <a:rPr lang="en-US" sz="2400" dirty="0"/>
              <a:t> 1</a:t>
            </a:r>
            <a:r>
              <a:rPr lang="en-US" sz="2400" dirty="0" smtClean="0"/>
              <a:t>; 	}</a:t>
            </a:r>
            <a:endParaRPr lang="en-US" sz="2400" dirty="0"/>
          </a:p>
        </p:txBody>
      </p:sp>
      <p:sp>
        <p:nvSpPr>
          <p:cNvPr id="2" name="Title 1"/>
          <p:cNvSpPr>
            <a:spLocks noGrp="1"/>
          </p:cNvSpPr>
          <p:nvPr>
            <p:ph type="title"/>
          </p:nvPr>
        </p:nvSpPr>
        <p:spPr>
          <a:xfrm>
            <a:off x="76200" y="76200"/>
            <a:ext cx="8229600" cy="1066800"/>
          </a:xfrm>
        </p:spPr>
        <p:txBody>
          <a:bodyPr>
            <a:normAutofit/>
          </a:bodyPr>
          <a:lstStyle/>
          <a:p>
            <a:pPr algn="l"/>
            <a:r>
              <a:rPr lang="en-US" sz="3600" u="sng" dirty="0" smtClean="0">
                <a:solidFill>
                  <a:srgbClr val="FF0000"/>
                </a:solidFill>
              </a:rPr>
              <a:t>*</a:t>
            </a:r>
            <a:r>
              <a:rPr lang="en-US" sz="3600" u="sng" dirty="0" err="1" smtClean="0">
                <a:solidFill>
                  <a:srgbClr val="FF0000"/>
                </a:solidFill>
              </a:rPr>
              <a:t>Cài</a:t>
            </a:r>
            <a:r>
              <a:rPr lang="en-US" sz="3600" u="sng" dirty="0" smtClean="0">
                <a:solidFill>
                  <a:srgbClr val="FF0000"/>
                </a:solidFill>
              </a:rPr>
              <a:t> </a:t>
            </a:r>
            <a:r>
              <a:rPr lang="en-US" sz="3600" u="sng" dirty="0" err="1" smtClean="0">
                <a:solidFill>
                  <a:srgbClr val="FF0000"/>
                </a:solidFill>
              </a:rPr>
              <a:t>đặt</a:t>
            </a:r>
            <a:r>
              <a:rPr lang="en-US" sz="3600" u="sng" dirty="0" smtClean="0">
                <a:solidFill>
                  <a:srgbClr val="FF0000"/>
                </a:solidFill>
              </a:rPr>
              <a:t>:</a:t>
            </a:r>
            <a:endParaRPr lang="en-US" sz="3600" u="sng"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48</a:t>
            </a:fld>
            <a:endParaRPr lang="en-US"/>
          </a:p>
        </p:txBody>
      </p:sp>
    </p:spTree>
    <p:extLst>
      <p:ext uri="{BB962C8B-B14F-4D97-AF65-F5344CB8AC3E}">
        <p14:creationId xmlns:p14="http://schemas.microsoft.com/office/powerpoint/2010/main" val="36749160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457200" y="1738313"/>
            <a:ext cx="8427426" cy="5805487"/>
          </a:xfrm>
        </p:spPr>
        <p:txBody>
          <a:bodyPr>
            <a:normAutofit/>
          </a:bodyPr>
          <a:lstStyle/>
          <a:p>
            <a:pPr>
              <a:lnSpc>
                <a:spcPct val="120000"/>
              </a:lnSpc>
              <a:buFont typeface="Wingdings" pitchFamily="2" charset="2"/>
              <a:buChar char="Ø"/>
            </a:pPr>
            <a:r>
              <a:rPr lang="en-US" sz="3200" dirty="0" err="1"/>
              <a:t>Duyệt</a:t>
            </a:r>
            <a:r>
              <a:rPr lang="en-US" sz="3200" dirty="0"/>
              <a:t> </a:t>
            </a:r>
            <a:r>
              <a:rPr lang="en-US" sz="3200" dirty="0" err="1"/>
              <a:t>danh</a:t>
            </a:r>
            <a:r>
              <a:rPr lang="en-US" sz="3200" dirty="0"/>
              <a:t> </a:t>
            </a:r>
            <a:r>
              <a:rPr lang="en-US" sz="3200" dirty="0" err="1"/>
              <a:t>sách</a:t>
            </a:r>
            <a:r>
              <a:rPr lang="en-US" sz="3200" dirty="0"/>
              <a:t> </a:t>
            </a:r>
            <a:r>
              <a:rPr lang="en-US" sz="3200" dirty="0" err="1"/>
              <a:t>là</a:t>
            </a:r>
            <a:r>
              <a:rPr lang="en-US" sz="3200" dirty="0"/>
              <a:t> </a:t>
            </a:r>
            <a:r>
              <a:rPr lang="en-US" sz="3200" dirty="0" err="1"/>
              <a:t>thao</a:t>
            </a:r>
            <a:r>
              <a:rPr lang="en-US" sz="3200" dirty="0"/>
              <a:t> </a:t>
            </a:r>
            <a:r>
              <a:rPr lang="en-US" sz="3200" dirty="0" err="1"/>
              <a:t>tác</a:t>
            </a:r>
            <a:r>
              <a:rPr lang="en-US" sz="3200" dirty="0"/>
              <a:t> </a:t>
            </a:r>
            <a:r>
              <a:rPr lang="en-US" sz="3200" dirty="0" err="1"/>
              <a:t>thường</a:t>
            </a:r>
            <a:r>
              <a:rPr lang="en-US" sz="3200" dirty="0"/>
              <a:t> </a:t>
            </a:r>
            <a:r>
              <a:rPr lang="en-US" sz="3200" dirty="0" err="1"/>
              <a:t>được</a:t>
            </a:r>
            <a:r>
              <a:rPr lang="en-US" sz="3200" dirty="0"/>
              <a:t> </a:t>
            </a:r>
            <a:r>
              <a:rPr lang="en-US" sz="3200" dirty="0" err="1"/>
              <a:t>thực</a:t>
            </a:r>
            <a:r>
              <a:rPr lang="en-US" sz="3200" dirty="0"/>
              <a:t> </a:t>
            </a:r>
            <a:r>
              <a:rPr lang="en-US" sz="3200" dirty="0" err="1"/>
              <a:t>hiện</a:t>
            </a:r>
            <a:r>
              <a:rPr lang="en-US" sz="3200" dirty="0"/>
              <a:t> </a:t>
            </a:r>
            <a:r>
              <a:rPr lang="en-US" sz="3200" dirty="0" err="1"/>
              <a:t>khi</a:t>
            </a:r>
            <a:r>
              <a:rPr lang="en-US" sz="3200" dirty="0"/>
              <a:t> </a:t>
            </a:r>
            <a:r>
              <a:rPr lang="en-US" sz="3200" dirty="0" err="1"/>
              <a:t>có</a:t>
            </a:r>
            <a:r>
              <a:rPr lang="en-US" sz="3200" dirty="0"/>
              <a:t> </a:t>
            </a:r>
            <a:r>
              <a:rPr lang="en-US" sz="3200" dirty="0" err="1"/>
              <a:t>nhu</a:t>
            </a:r>
            <a:r>
              <a:rPr lang="en-US" sz="3200" dirty="0"/>
              <a:t> </a:t>
            </a:r>
            <a:r>
              <a:rPr lang="en-US" sz="3200" dirty="0" err="1"/>
              <a:t>cầu</a:t>
            </a:r>
            <a:r>
              <a:rPr lang="en-US" sz="3200" dirty="0"/>
              <a:t> </a:t>
            </a:r>
            <a:r>
              <a:rPr lang="en-US" sz="3200" dirty="0" err="1"/>
              <a:t>cần</a:t>
            </a:r>
            <a:r>
              <a:rPr lang="en-US" sz="3200" dirty="0"/>
              <a:t> </a:t>
            </a:r>
            <a:r>
              <a:rPr lang="en-US" sz="3200" dirty="0" err="1"/>
              <a:t>xử</a:t>
            </a:r>
            <a:r>
              <a:rPr lang="en-US" sz="3200" dirty="0"/>
              <a:t> </a:t>
            </a:r>
            <a:r>
              <a:rPr lang="en-US" sz="3200" dirty="0" err="1"/>
              <a:t>lý</a:t>
            </a:r>
            <a:r>
              <a:rPr lang="en-US" sz="3200" dirty="0"/>
              <a:t> </a:t>
            </a:r>
            <a:r>
              <a:rPr lang="en-US" sz="3200" dirty="0" err="1"/>
              <a:t>các</a:t>
            </a:r>
            <a:r>
              <a:rPr lang="en-US" sz="3200" dirty="0"/>
              <a:t> </a:t>
            </a:r>
            <a:r>
              <a:rPr lang="en-US" sz="3200" dirty="0" err="1"/>
              <a:t>phần</a:t>
            </a:r>
            <a:r>
              <a:rPr lang="en-US" sz="3200" dirty="0"/>
              <a:t> </a:t>
            </a:r>
            <a:r>
              <a:rPr lang="en-US" sz="3200" dirty="0" err="1"/>
              <a:t>tử</a:t>
            </a:r>
            <a:r>
              <a:rPr lang="en-US" sz="3200" dirty="0"/>
              <a:t> </a:t>
            </a:r>
            <a:r>
              <a:rPr lang="en-US" sz="3200" dirty="0" err="1"/>
              <a:t>trong</a:t>
            </a:r>
            <a:r>
              <a:rPr lang="en-US" sz="3200" dirty="0"/>
              <a:t> </a:t>
            </a:r>
            <a:r>
              <a:rPr lang="en-US" sz="3200" dirty="0" err="1"/>
              <a:t>danh</a:t>
            </a:r>
            <a:r>
              <a:rPr lang="en-US" sz="3200" dirty="0"/>
              <a:t> </a:t>
            </a:r>
            <a:r>
              <a:rPr lang="en-US" sz="3200" dirty="0" err="1"/>
              <a:t>sách</a:t>
            </a:r>
            <a:r>
              <a:rPr lang="en-US" sz="3200" dirty="0"/>
              <a:t> </a:t>
            </a:r>
            <a:r>
              <a:rPr lang="en-US" sz="3200" dirty="0" err="1"/>
              <a:t>như</a:t>
            </a:r>
            <a:r>
              <a:rPr lang="en-US" sz="3200" dirty="0"/>
              <a:t>:</a:t>
            </a:r>
          </a:p>
          <a:p>
            <a:pPr lvl="1">
              <a:lnSpc>
                <a:spcPct val="120000"/>
              </a:lnSpc>
              <a:buFont typeface="Wingdings" pitchFamily="2" charset="2"/>
              <a:buChar char="§"/>
            </a:pPr>
            <a:r>
              <a:rPr lang="en-US" sz="2800" dirty="0" err="1"/>
              <a:t>Đếm</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trong</a:t>
            </a:r>
            <a:r>
              <a:rPr lang="en-US" sz="2800" dirty="0"/>
              <a:t> </a:t>
            </a:r>
            <a:r>
              <a:rPr lang="en-US" sz="2800" dirty="0" err="1"/>
              <a:t>danh</a:t>
            </a:r>
            <a:r>
              <a:rPr lang="en-US" sz="2800" dirty="0"/>
              <a:t> </a:t>
            </a:r>
            <a:r>
              <a:rPr lang="en-US" sz="2800" dirty="0" err="1"/>
              <a:t>sách</a:t>
            </a:r>
            <a:endParaRPr lang="en-US" sz="2800" dirty="0"/>
          </a:p>
          <a:p>
            <a:pPr lvl="1">
              <a:lnSpc>
                <a:spcPct val="120000"/>
              </a:lnSpc>
              <a:buFont typeface="Wingdings" pitchFamily="2" charset="2"/>
              <a:buChar char="§"/>
            </a:pPr>
            <a:r>
              <a:rPr lang="en-US" sz="2800" dirty="0" err="1"/>
              <a:t>Tìm</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trong</a:t>
            </a:r>
            <a:r>
              <a:rPr lang="en-US" sz="2800" dirty="0"/>
              <a:t> </a:t>
            </a:r>
            <a:r>
              <a:rPr lang="en-US" sz="2800" dirty="0" err="1"/>
              <a:t>danh</a:t>
            </a:r>
            <a:r>
              <a:rPr lang="en-US" sz="2800" dirty="0"/>
              <a:t> </a:t>
            </a:r>
            <a:r>
              <a:rPr lang="en-US" sz="2800" dirty="0" err="1"/>
              <a:t>sách</a:t>
            </a:r>
            <a:r>
              <a:rPr lang="en-US" sz="2800" dirty="0"/>
              <a:t> </a:t>
            </a:r>
            <a:r>
              <a:rPr lang="en-US" sz="2800" dirty="0" err="1" smtClean="0"/>
              <a:t>thỏa</a:t>
            </a:r>
            <a:r>
              <a:rPr lang="en-US" sz="2800" dirty="0" smtClean="0"/>
              <a:t> </a:t>
            </a:r>
            <a:r>
              <a:rPr lang="en-US" sz="2800" dirty="0" err="1"/>
              <a:t>điều</a:t>
            </a:r>
            <a:r>
              <a:rPr lang="en-US" sz="2800" dirty="0"/>
              <a:t> </a:t>
            </a:r>
            <a:r>
              <a:rPr lang="en-US" sz="2800" dirty="0" err="1"/>
              <a:t>kiện</a:t>
            </a:r>
            <a:endParaRPr lang="en-US" sz="2800" dirty="0"/>
          </a:p>
          <a:p>
            <a:pPr lvl="1">
              <a:lnSpc>
                <a:spcPct val="120000"/>
              </a:lnSpc>
              <a:buFont typeface="Wingdings" pitchFamily="2" charset="2"/>
              <a:buChar char="§"/>
            </a:pPr>
            <a:r>
              <a:rPr lang="en-US" sz="2800" dirty="0" err="1"/>
              <a:t>Hủy</a:t>
            </a:r>
            <a:r>
              <a:rPr lang="en-US" sz="2800" dirty="0"/>
              <a:t> </a:t>
            </a:r>
            <a:r>
              <a:rPr lang="en-US" sz="2800" dirty="0" err="1"/>
              <a:t>toàn</a:t>
            </a:r>
            <a:r>
              <a:rPr lang="en-US" sz="2800" dirty="0"/>
              <a:t> </a:t>
            </a:r>
            <a:r>
              <a:rPr lang="en-US" sz="2800" dirty="0" err="1"/>
              <a:t>bộ</a:t>
            </a:r>
            <a:r>
              <a:rPr lang="en-US" sz="2800" dirty="0"/>
              <a:t> </a:t>
            </a:r>
            <a:r>
              <a:rPr lang="en-US" sz="2800" dirty="0" err="1"/>
              <a:t>danh</a:t>
            </a:r>
            <a:r>
              <a:rPr lang="en-US" sz="2800" dirty="0"/>
              <a:t> </a:t>
            </a:r>
            <a:r>
              <a:rPr lang="en-US" sz="2800" dirty="0" err="1"/>
              <a:t>sách</a:t>
            </a:r>
            <a:endParaRPr lang="en-US" sz="2800" dirty="0"/>
          </a:p>
          <a:p>
            <a:pPr lvl="1">
              <a:buFont typeface="Wingdings" pitchFamily="2" charset="2"/>
              <a:buChar char="§"/>
            </a:pPr>
            <a:endParaRPr lang="en-US" sz="2800" dirty="0"/>
          </a:p>
        </p:txBody>
      </p:sp>
      <p:grpSp>
        <p:nvGrpSpPr>
          <p:cNvPr id="4" name="Group 3"/>
          <p:cNvGrpSpPr/>
          <p:nvPr/>
        </p:nvGrpSpPr>
        <p:grpSpPr>
          <a:xfrm>
            <a:off x="0" y="685800"/>
            <a:ext cx="9144000" cy="754109"/>
            <a:chOff x="1828922" y="4097490"/>
            <a:chExt cx="6739509" cy="525509"/>
          </a:xfrm>
        </p:grpSpPr>
        <p:sp>
          <p:nvSpPr>
            <p:cNvPr id="5" name="Pentagon 4"/>
            <p:cNvSpPr/>
            <p:nvPr/>
          </p:nvSpPr>
          <p:spPr>
            <a:xfrm rot="10800000">
              <a:off x="1828922" y="4097490"/>
              <a:ext cx="6739509" cy="525509"/>
            </a:xfrm>
            <a:prstGeom prst="roundRect">
              <a:avLst/>
            </a:prstGeom>
            <a:ln>
              <a:noFill/>
            </a:ln>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60299" y="4097490"/>
              <a:ext cx="6608132" cy="525509"/>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231735" tIns="95250" rIns="177800" bIns="95250" numCol="1" spcCol="1270" anchor="ctr" anchorCtr="0">
              <a:noAutofit/>
            </a:bodyPr>
            <a:lstStyle/>
            <a:p>
              <a:pPr lvl="0" algn="ctr" defTabSz="1111250">
                <a:lnSpc>
                  <a:spcPct val="90000"/>
                </a:lnSpc>
                <a:spcBef>
                  <a:spcPct val="0"/>
                </a:spcBef>
                <a:spcAft>
                  <a:spcPct val="35000"/>
                </a:spcAft>
              </a:pP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Duyệt</a:t>
              </a:r>
              <a:r>
                <a:rPr lang="en-US" sz="36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danh</a:t>
              </a:r>
              <a:r>
                <a:rPr lang="en-US" sz="36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sách</a:t>
              </a:r>
              <a:endParaRPr lang="en-US" sz="3600" b="1" kern="1200" cap="none" spc="0" dirty="0">
                <a:ln w="19050">
                  <a:noFill/>
                  <a:prstDash val="solid"/>
                </a:ln>
                <a:solidFill>
                  <a:srgbClr val="7030A0"/>
                </a:solidFill>
                <a:effectLst>
                  <a:outerShdw blurRad="50000" dist="50800" dir="7500000" algn="tl">
                    <a:srgbClr val="000000">
                      <a:shade val="5000"/>
                      <a:alpha val="35000"/>
                    </a:srgbClr>
                  </a:outerShdw>
                </a:effectLst>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49</a:t>
            </a:fld>
            <a:endParaRPr lang="en-US"/>
          </a:p>
        </p:txBody>
      </p:sp>
    </p:spTree>
    <p:extLst>
      <p:ext uri="{BB962C8B-B14F-4D97-AF65-F5344CB8AC3E}">
        <p14:creationId xmlns:p14="http://schemas.microsoft.com/office/powerpoint/2010/main" val="25812299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a:xfrm>
            <a:off x="457200" y="1295400"/>
            <a:ext cx="8229600" cy="4325112"/>
          </a:xfrm>
        </p:spPr>
        <p:txBody>
          <a:bodyPr>
            <a:noAutofit/>
          </a:bodyPr>
          <a:lstStyle/>
          <a:p>
            <a:pPr>
              <a:spcBef>
                <a:spcPct val="50000"/>
              </a:spcBef>
            </a:pPr>
            <a:r>
              <a:rPr lang="en-US" sz="2600" dirty="0" err="1">
                <a:solidFill>
                  <a:srgbClr val="080808"/>
                </a:solidFill>
              </a:rPr>
              <a:t>Được</a:t>
            </a:r>
            <a:r>
              <a:rPr lang="en-US" sz="2600" dirty="0">
                <a:solidFill>
                  <a:srgbClr val="080808"/>
                </a:solidFill>
              </a:rPr>
              <a:t> </a:t>
            </a:r>
            <a:r>
              <a:rPr lang="en-US" sz="2600" dirty="0" err="1">
                <a:solidFill>
                  <a:srgbClr val="080808"/>
                </a:solidFill>
              </a:rPr>
              <a:t>khai</a:t>
            </a:r>
            <a:r>
              <a:rPr lang="en-US" sz="2600" dirty="0">
                <a:solidFill>
                  <a:srgbClr val="080808"/>
                </a:solidFill>
              </a:rPr>
              <a:t> </a:t>
            </a:r>
            <a:r>
              <a:rPr lang="en-US" sz="2600" dirty="0" err="1">
                <a:solidFill>
                  <a:srgbClr val="080808"/>
                </a:solidFill>
              </a:rPr>
              <a:t>báo</a:t>
            </a:r>
            <a:r>
              <a:rPr lang="en-US" sz="2600" dirty="0">
                <a:solidFill>
                  <a:srgbClr val="080808"/>
                </a:solidFill>
              </a:rPr>
              <a:t> </a:t>
            </a:r>
            <a:r>
              <a:rPr lang="en-US" sz="2600" dirty="0" err="1">
                <a:solidFill>
                  <a:srgbClr val="080808"/>
                </a:solidFill>
              </a:rPr>
              <a:t>tường</a:t>
            </a:r>
            <a:r>
              <a:rPr lang="en-US" sz="2600" dirty="0">
                <a:solidFill>
                  <a:srgbClr val="080808"/>
                </a:solidFill>
              </a:rPr>
              <a:t> minh, </a:t>
            </a:r>
            <a:r>
              <a:rPr lang="en-US" sz="2600" dirty="0" err="1">
                <a:solidFill>
                  <a:srgbClr val="080808"/>
                </a:solidFill>
              </a:rPr>
              <a:t>có</a:t>
            </a:r>
            <a:r>
              <a:rPr lang="en-US" sz="2600" dirty="0">
                <a:solidFill>
                  <a:srgbClr val="080808"/>
                </a:solidFill>
              </a:rPr>
              <a:t> </a:t>
            </a:r>
            <a:r>
              <a:rPr lang="en-US" sz="2600" dirty="0" err="1">
                <a:solidFill>
                  <a:srgbClr val="080808"/>
                </a:solidFill>
              </a:rPr>
              <a:t>tên</a:t>
            </a:r>
            <a:r>
              <a:rPr lang="en-US" sz="2600" dirty="0">
                <a:solidFill>
                  <a:srgbClr val="080808"/>
                </a:solidFill>
              </a:rPr>
              <a:t> </a:t>
            </a:r>
            <a:r>
              <a:rPr lang="en-US" sz="2600" dirty="0" err="1">
                <a:solidFill>
                  <a:srgbClr val="080808"/>
                </a:solidFill>
              </a:rPr>
              <a:t>gọi</a:t>
            </a:r>
            <a:endParaRPr lang="en-US" sz="2600" dirty="0">
              <a:solidFill>
                <a:srgbClr val="080808"/>
              </a:solidFill>
            </a:endParaRPr>
          </a:p>
          <a:p>
            <a:pPr>
              <a:spcBef>
                <a:spcPct val="50000"/>
              </a:spcBef>
            </a:pPr>
            <a:r>
              <a:rPr lang="en-US" sz="2600" dirty="0" err="1">
                <a:solidFill>
                  <a:srgbClr val="080808"/>
                </a:solidFill>
              </a:rPr>
              <a:t>Tồn</a:t>
            </a:r>
            <a:r>
              <a:rPr lang="en-US" sz="2600" dirty="0">
                <a:solidFill>
                  <a:srgbClr val="080808"/>
                </a:solidFill>
              </a:rPr>
              <a:t> </a:t>
            </a:r>
            <a:r>
              <a:rPr lang="en-US" sz="2600" dirty="0" err="1">
                <a:solidFill>
                  <a:srgbClr val="080808"/>
                </a:solidFill>
              </a:rPr>
              <a:t>tại</a:t>
            </a:r>
            <a:r>
              <a:rPr lang="en-US" sz="2600" dirty="0">
                <a:solidFill>
                  <a:srgbClr val="080808"/>
                </a:solidFill>
              </a:rPr>
              <a:t> </a:t>
            </a:r>
            <a:r>
              <a:rPr lang="en-US" sz="2600" dirty="0" err="1">
                <a:solidFill>
                  <a:srgbClr val="080808"/>
                </a:solidFill>
              </a:rPr>
              <a:t>trong</a:t>
            </a:r>
            <a:r>
              <a:rPr lang="en-US" sz="2600" dirty="0">
                <a:solidFill>
                  <a:srgbClr val="080808"/>
                </a:solidFill>
              </a:rPr>
              <a:t> </a:t>
            </a:r>
            <a:r>
              <a:rPr lang="en-US" sz="2600" dirty="0" err="1">
                <a:solidFill>
                  <a:srgbClr val="080808"/>
                </a:solidFill>
              </a:rPr>
              <a:t>phạm</a:t>
            </a:r>
            <a:r>
              <a:rPr lang="en-US" sz="2600" dirty="0">
                <a:solidFill>
                  <a:srgbClr val="080808"/>
                </a:solidFill>
              </a:rPr>
              <a:t> vi </a:t>
            </a:r>
            <a:r>
              <a:rPr lang="en-US" sz="2600" dirty="0" err="1">
                <a:solidFill>
                  <a:srgbClr val="080808"/>
                </a:solidFill>
              </a:rPr>
              <a:t>khai</a:t>
            </a:r>
            <a:r>
              <a:rPr lang="en-US" sz="2600" dirty="0">
                <a:solidFill>
                  <a:srgbClr val="080808"/>
                </a:solidFill>
              </a:rPr>
              <a:t> </a:t>
            </a:r>
            <a:r>
              <a:rPr lang="en-US" sz="2600" dirty="0" err="1">
                <a:solidFill>
                  <a:srgbClr val="080808"/>
                </a:solidFill>
              </a:rPr>
              <a:t>báo</a:t>
            </a:r>
            <a:endParaRPr lang="en-US" sz="2600" dirty="0">
              <a:solidFill>
                <a:srgbClr val="080808"/>
              </a:solidFill>
            </a:endParaRPr>
          </a:p>
          <a:p>
            <a:pPr>
              <a:spcBef>
                <a:spcPct val="50000"/>
              </a:spcBef>
            </a:pPr>
            <a:r>
              <a:rPr lang="en-US" sz="2600" dirty="0" err="1">
                <a:solidFill>
                  <a:srgbClr val="080808"/>
                </a:solidFill>
              </a:rPr>
              <a:t>Được</a:t>
            </a:r>
            <a:r>
              <a:rPr lang="en-US" sz="2600" dirty="0">
                <a:solidFill>
                  <a:srgbClr val="080808"/>
                </a:solidFill>
              </a:rPr>
              <a:t> </a:t>
            </a:r>
            <a:r>
              <a:rPr lang="en-US" sz="2600" dirty="0" err="1">
                <a:solidFill>
                  <a:srgbClr val="080808"/>
                </a:solidFill>
              </a:rPr>
              <a:t>cấp</a:t>
            </a:r>
            <a:r>
              <a:rPr lang="en-US" sz="2600" dirty="0">
                <a:solidFill>
                  <a:srgbClr val="080808"/>
                </a:solidFill>
              </a:rPr>
              <a:t> </a:t>
            </a:r>
            <a:r>
              <a:rPr lang="en-US" sz="2600" dirty="0" err="1">
                <a:solidFill>
                  <a:srgbClr val="080808"/>
                </a:solidFill>
              </a:rPr>
              <a:t>phát</a:t>
            </a:r>
            <a:r>
              <a:rPr lang="en-US" sz="2600" dirty="0">
                <a:solidFill>
                  <a:srgbClr val="080808"/>
                </a:solidFill>
              </a:rPr>
              <a:t> </a:t>
            </a:r>
            <a:r>
              <a:rPr lang="en-US" sz="2600" dirty="0" err="1">
                <a:solidFill>
                  <a:srgbClr val="080808"/>
                </a:solidFill>
              </a:rPr>
              <a:t>trong</a:t>
            </a:r>
            <a:r>
              <a:rPr lang="en-US" sz="2600" dirty="0">
                <a:solidFill>
                  <a:srgbClr val="080808"/>
                </a:solidFill>
              </a:rPr>
              <a:t> stack</a:t>
            </a:r>
          </a:p>
          <a:p>
            <a:pPr>
              <a:spcBef>
                <a:spcPct val="50000"/>
              </a:spcBef>
            </a:pPr>
            <a:r>
              <a:rPr lang="en-US" sz="2600" dirty="0" err="1">
                <a:solidFill>
                  <a:srgbClr val="080808"/>
                </a:solidFill>
              </a:rPr>
              <a:t>Kích</a:t>
            </a:r>
            <a:r>
              <a:rPr lang="en-US" sz="2600" dirty="0">
                <a:solidFill>
                  <a:srgbClr val="080808"/>
                </a:solidFill>
              </a:rPr>
              <a:t> </a:t>
            </a:r>
            <a:r>
              <a:rPr lang="en-US" sz="2600" dirty="0" err="1">
                <a:solidFill>
                  <a:srgbClr val="080808"/>
                </a:solidFill>
              </a:rPr>
              <a:t>thước</a:t>
            </a:r>
            <a:r>
              <a:rPr lang="en-US" sz="2600" dirty="0">
                <a:solidFill>
                  <a:srgbClr val="080808"/>
                </a:solidFill>
              </a:rPr>
              <a:t> </a:t>
            </a:r>
            <a:r>
              <a:rPr lang="en-US" sz="2600" dirty="0" err="1">
                <a:solidFill>
                  <a:srgbClr val="080808"/>
                </a:solidFill>
              </a:rPr>
              <a:t>không</a:t>
            </a:r>
            <a:r>
              <a:rPr lang="en-US" sz="2600" dirty="0">
                <a:solidFill>
                  <a:srgbClr val="080808"/>
                </a:solidFill>
              </a:rPr>
              <a:t> </a:t>
            </a:r>
            <a:r>
              <a:rPr lang="en-US" sz="2600" dirty="0" err="1">
                <a:solidFill>
                  <a:srgbClr val="080808"/>
                </a:solidFill>
              </a:rPr>
              <a:t>đổi</a:t>
            </a:r>
            <a:r>
              <a:rPr lang="en-US" sz="2600" dirty="0">
                <a:solidFill>
                  <a:srgbClr val="080808"/>
                </a:solidFill>
              </a:rPr>
              <a:t> =&gt; </a:t>
            </a:r>
            <a:r>
              <a:rPr lang="en-US" sz="2600" dirty="0" err="1">
                <a:solidFill>
                  <a:srgbClr val="080808"/>
                </a:solidFill>
              </a:rPr>
              <a:t>kh</a:t>
            </a:r>
            <a:r>
              <a:rPr lang="en-US" sz="2600" dirty="0" err="1"/>
              <a:t>ông</a:t>
            </a:r>
            <a:r>
              <a:rPr lang="en-US" sz="2600" dirty="0"/>
              <a:t> </a:t>
            </a:r>
            <a:r>
              <a:rPr lang="en-US" sz="2600" dirty="0" err="1"/>
              <a:t>tận</a:t>
            </a:r>
            <a:r>
              <a:rPr lang="en-US" sz="2600" dirty="0"/>
              <a:t> </a:t>
            </a:r>
            <a:r>
              <a:rPr lang="en-US" sz="2600" dirty="0" err="1"/>
              <a:t>dụng</a:t>
            </a:r>
            <a:r>
              <a:rPr lang="en-US" sz="2600" dirty="0"/>
              <a:t> </a:t>
            </a:r>
            <a:r>
              <a:rPr lang="en-US" sz="2600" dirty="0" err="1"/>
              <a:t>hiệu</a:t>
            </a:r>
            <a:r>
              <a:rPr lang="en-US" sz="2600" dirty="0"/>
              <a:t> </a:t>
            </a:r>
            <a:r>
              <a:rPr lang="en-US" sz="2600" dirty="0" err="1"/>
              <a:t>quả</a:t>
            </a:r>
            <a:r>
              <a:rPr lang="en-US" sz="2600" dirty="0"/>
              <a:t> </a:t>
            </a:r>
            <a:r>
              <a:rPr lang="en-US" sz="2600" dirty="0" err="1"/>
              <a:t>bộ</a:t>
            </a:r>
            <a:r>
              <a:rPr lang="en-US" sz="2600" dirty="0"/>
              <a:t> </a:t>
            </a:r>
            <a:r>
              <a:rPr lang="en-US" sz="2600" dirty="0" err="1"/>
              <a:t>nhớ</a:t>
            </a:r>
            <a:endParaRPr lang="en-US" sz="2600" dirty="0">
              <a:solidFill>
                <a:srgbClr val="080808"/>
              </a:solidFill>
            </a:endParaRPr>
          </a:p>
          <a:p>
            <a:pPr>
              <a:spcBef>
                <a:spcPct val="50000"/>
              </a:spcBef>
            </a:pPr>
            <a:r>
              <a:rPr lang="en-US" sz="2600" u="sng" dirty="0" err="1">
                <a:solidFill>
                  <a:srgbClr val="080808"/>
                </a:solidFill>
              </a:rPr>
              <a:t>Ví</a:t>
            </a:r>
            <a:r>
              <a:rPr lang="en-US" sz="2600" u="sng" dirty="0">
                <a:solidFill>
                  <a:srgbClr val="080808"/>
                </a:solidFill>
              </a:rPr>
              <a:t> </a:t>
            </a:r>
            <a:r>
              <a:rPr lang="en-US" sz="2600" u="sng" dirty="0" err="1">
                <a:solidFill>
                  <a:srgbClr val="080808"/>
                </a:solidFill>
              </a:rPr>
              <a:t>dụ</a:t>
            </a:r>
            <a:r>
              <a:rPr lang="en-US" sz="2600" dirty="0">
                <a:solidFill>
                  <a:srgbClr val="080808"/>
                </a:solidFill>
              </a:rPr>
              <a:t> : </a:t>
            </a:r>
            <a:r>
              <a:rPr lang="en-US" sz="2600" dirty="0" err="1">
                <a:solidFill>
                  <a:srgbClr val="080808"/>
                </a:solidFill>
              </a:rPr>
              <a:t>int</a:t>
            </a:r>
            <a:r>
              <a:rPr lang="en-US" sz="2600" dirty="0">
                <a:solidFill>
                  <a:srgbClr val="080808"/>
                </a:solidFill>
              </a:rPr>
              <a:t>	</a:t>
            </a:r>
            <a:r>
              <a:rPr lang="en-US" sz="2600" dirty="0" err="1">
                <a:solidFill>
                  <a:srgbClr val="080808"/>
                </a:solidFill>
              </a:rPr>
              <a:t>x,y</a:t>
            </a:r>
            <a:r>
              <a:rPr lang="en-US" sz="2600" dirty="0">
                <a:solidFill>
                  <a:srgbClr val="080808"/>
                </a:solidFill>
              </a:rPr>
              <a:t>;</a:t>
            </a:r>
          </a:p>
          <a:p>
            <a:pPr lvl="3">
              <a:spcBef>
                <a:spcPct val="50000"/>
              </a:spcBef>
              <a:buFontTx/>
              <a:buNone/>
            </a:pPr>
            <a:r>
              <a:rPr lang="en-US" sz="2600" dirty="0">
                <a:solidFill>
                  <a:srgbClr val="080808"/>
                </a:solidFill>
              </a:rPr>
              <a:t>	char	c;</a:t>
            </a:r>
          </a:p>
          <a:p>
            <a:pPr lvl="3">
              <a:spcBef>
                <a:spcPct val="50000"/>
              </a:spcBef>
              <a:buFontTx/>
              <a:buNone/>
            </a:pPr>
            <a:r>
              <a:rPr lang="en-US" sz="2600" dirty="0">
                <a:solidFill>
                  <a:srgbClr val="080808"/>
                </a:solidFill>
              </a:rPr>
              <a:t>	float	f[5];</a:t>
            </a:r>
          </a:p>
          <a:p>
            <a:pPr>
              <a:spcBef>
                <a:spcPct val="50000"/>
              </a:spcBef>
            </a:pPr>
            <a:r>
              <a:rPr lang="en-US" sz="2600" dirty="0" err="1">
                <a:solidFill>
                  <a:srgbClr val="080808"/>
                </a:solidFill>
              </a:rPr>
              <a:t>Khi</a:t>
            </a:r>
            <a:r>
              <a:rPr lang="en-US" sz="2600" dirty="0">
                <a:solidFill>
                  <a:srgbClr val="080808"/>
                </a:solidFill>
              </a:rPr>
              <a:t> </a:t>
            </a:r>
            <a:r>
              <a:rPr lang="en-US" sz="2600" dirty="0" err="1">
                <a:solidFill>
                  <a:srgbClr val="080808"/>
                </a:solidFill>
              </a:rPr>
              <a:t>biết</a:t>
            </a:r>
            <a:r>
              <a:rPr lang="en-US" sz="2600" dirty="0">
                <a:solidFill>
                  <a:srgbClr val="080808"/>
                </a:solidFill>
              </a:rPr>
              <a:t> </a:t>
            </a:r>
            <a:r>
              <a:rPr lang="en-US" sz="2600" dirty="0" err="1">
                <a:solidFill>
                  <a:srgbClr val="080808"/>
                </a:solidFill>
              </a:rPr>
              <a:t>chắc</a:t>
            </a:r>
            <a:r>
              <a:rPr lang="en-US" sz="2600" dirty="0">
                <a:solidFill>
                  <a:srgbClr val="080808"/>
                </a:solidFill>
              </a:rPr>
              <a:t> </a:t>
            </a:r>
            <a:r>
              <a:rPr lang="en-US" sz="2600" dirty="0" err="1">
                <a:solidFill>
                  <a:srgbClr val="080808"/>
                </a:solidFill>
              </a:rPr>
              <a:t>nhu</a:t>
            </a:r>
            <a:r>
              <a:rPr lang="en-US" sz="2600" dirty="0">
                <a:solidFill>
                  <a:srgbClr val="080808"/>
                </a:solidFill>
              </a:rPr>
              <a:t> </a:t>
            </a:r>
            <a:r>
              <a:rPr lang="en-US" sz="2600" dirty="0" err="1">
                <a:solidFill>
                  <a:srgbClr val="080808"/>
                </a:solidFill>
              </a:rPr>
              <a:t>cầu</a:t>
            </a:r>
            <a:r>
              <a:rPr lang="en-US" sz="2600" dirty="0">
                <a:solidFill>
                  <a:srgbClr val="080808"/>
                </a:solidFill>
              </a:rPr>
              <a:t> </a:t>
            </a:r>
            <a:r>
              <a:rPr lang="en-US" sz="2600" dirty="0" err="1">
                <a:solidFill>
                  <a:srgbClr val="080808"/>
                </a:solidFill>
              </a:rPr>
              <a:t>sử</a:t>
            </a:r>
            <a:r>
              <a:rPr lang="en-US" sz="2600" dirty="0">
                <a:solidFill>
                  <a:srgbClr val="080808"/>
                </a:solidFill>
              </a:rPr>
              <a:t> </a:t>
            </a:r>
            <a:r>
              <a:rPr lang="en-US" sz="2600" dirty="0" err="1">
                <a:solidFill>
                  <a:srgbClr val="080808"/>
                </a:solidFill>
              </a:rPr>
              <a:t>dụng</a:t>
            </a:r>
            <a:r>
              <a:rPr lang="en-US" sz="2600" dirty="0">
                <a:solidFill>
                  <a:srgbClr val="080808"/>
                </a:solidFill>
              </a:rPr>
              <a:t> </a:t>
            </a:r>
            <a:r>
              <a:rPr lang="en-US" sz="2600" dirty="0" err="1">
                <a:solidFill>
                  <a:srgbClr val="080808"/>
                </a:solidFill>
              </a:rPr>
              <a:t>đối</a:t>
            </a:r>
            <a:r>
              <a:rPr lang="en-US" sz="2600" dirty="0">
                <a:solidFill>
                  <a:srgbClr val="080808"/>
                </a:solidFill>
              </a:rPr>
              <a:t> </a:t>
            </a:r>
            <a:r>
              <a:rPr lang="en-US" sz="2600" dirty="0" err="1">
                <a:solidFill>
                  <a:srgbClr val="080808"/>
                </a:solidFill>
              </a:rPr>
              <a:t>tượng</a:t>
            </a:r>
            <a:r>
              <a:rPr lang="en-US" sz="2600" dirty="0">
                <a:solidFill>
                  <a:srgbClr val="080808"/>
                </a:solidFill>
              </a:rPr>
              <a:t> </a:t>
            </a:r>
            <a:r>
              <a:rPr lang="en-US" sz="2600" dirty="0" err="1">
                <a:solidFill>
                  <a:srgbClr val="080808"/>
                </a:solidFill>
              </a:rPr>
              <a:t>trước</a:t>
            </a:r>
            <a:r>
              <a:rPr lang="en-US" sz="2600" dirty="0">
                <a:solidFill>
                  <a:srgbClr val="080808"/>
                </a:solidFill>
              </a:rPr>
              <a:t> </a:t>
            </a:r>
            <a:r>
              <a:rPr lang="en-US" sz="2600" dirty="0" err="1">
                <a:solidFill>
                  <a:srgbClr val="080808"/>
                </a:solidFill>
              </a:rPr>
              <a:t>khi</a:t>
            </a:r>
            <a:r>
              <a:rPr lang="en-US" sz="2600" dirty="0">
                <a:solidFill>
                  <a:srgbClr val="080808"/>
                </a:solidFill>
              </a:rPr>
              <a:t> </a:t>
            </a:r>
            <a:r>
              <a:rPr lang="en-US" sz="2600" dirty="0" err="1">
                <a:solidFill>
                  <a:srgbClr val="080808"/>
                </a:solidFill>
              </a:rPr>
              <a:t>thực</a:t>
            </a:r>
            <a:r>
              <a:rPr lang="en-US" sz="2600" dirty="0">
                <a:solidFill>
                  <a:srgbClr val="080808"/>
                </a:solidFill>
              </a:rPr>
              <a:t> </a:t>
            </a:r>
            <a:r>
              <a:rPr lang="en-US" sz="2600" dirty="0" err="1">
                <a:solidFill>
                  <a:srgbClr val="080808"/>
                </a:solidFill>
              </a:rPr>
              <a:t>sự</a:t>
            </a:r>
            <a:r>
              <a:rPr lang="en-US" sz="2600" dirty="0">
                <a:solidFill>
                  <a:srgbClr val="080808"/>
                </a:solidFill>
              </a:rPr>
              <a:t> </a:t>
            </a:r>
            <a:r>
              <a:rPr lang="en-US" sz="2600" dirty="0" err="1">
                <a:solidFill>
                  <a:srgbClr val="080808"/>
                </a:solidFill>
              </a:rPr>
              <a:t>xử</a:t>
            </a:r>
            <a:r>
              <a:rPr lang="en-US" sz="2600" dirty="0">
                <a:solidFill>
                  <a:srgbClr val="080808"/>
                </a:solidFill>
              </a:rPr>
              <a:t> </a:t>
            </a:r>
            <a:r>
              <a:rPr lang="en-US" sz="2600" dirty="0" err="1">
                <a:solidFill>
                  <a:srgbClr val="080808"/>
                </a:solidFill>
              </a:rPr>
              <a:t>lý</a:t>
            </a:r>
            <a:r>
              <a:rPr lang="en-US" sz="2600" dirty="0">
                <a:solidFill>
                  <a:srgbClr val="080808"/>
                </a:solidFill>
              </a:rPr>
              <a:t> : </a:t>
            </a:r>
            <a:r>
              <a:rPr lang="en-US" sz="2600" dirty="0" err="1">
                <a:solidFill>
                  <a:srgbClr val="080808"/>
                </a:solidFill>
              </a:rPr>
              <a:t>dùng</a:t>
            </a:r>
            <a:r>
              <a:rPr lang="en-US" sz="2600" dirty="0">
                <a:solidFill>
                  <a:srgbClr val="080808"/>
                </a:solidFill>
              </a:rPr>
              <a:t> </a:t>
            </a:r>
            <a:r>
              <a:rPr lang="en-US" sz="2600" dirty="0" err="1">
                <a:solidFill>
                  <a:srgbClr val="080808"/>
                </a:solidFill>
              </a:rPr>
              <a:t>biến</a:t>
            </a:r>
            <a:r>
              <a:rPr lang="en-US" sz="2600" dirty="0">
                <a:solidFill>
                  <a:srgbClr val="080808"/>
                </a:solidFill>
              </a:rPr>
              <a:t> </a:t>
            </a:r>
            <a:r>
              <a:rPr lang="en-US" sz="2600" dirty="0" err="1">
                <a:solidFill>
                  <a:srgbClr val="080808"/>
                </a:solidFill>
              </a:rPr>
              <a:t>không</a:t>
            </a:r>
            <a:r>
              <a:rPr lang="en-US" sz="2600" dirty="0">
                <a:solidFill>
                  <a:srgbClr val="080808"/>
                </a:solidFill>
              </a:rPr>
              <a:t> </a:t>
            </a:r>
            <a:r>
              <a:rPr lang="en-US" sz="2600" dirty="0" err="1">
                <a:solidFill>
                  <a:srgbClr val="080808"/>
                </a:solidFill>
              </a:rPr>
              <a:t>động</a:t>
            </a:r>
            <a:endParaRPr lang="en-US" sz="2600" dirty="0">
              <a:solidFill>
                <a:srgbClr val="080808"/>
              </a:solidFill>
            </a:endParaRPr>
          </a:p>
        </p:txBody>
      </p:sp>
      <p:sp>
        <p:nvSpPr>
          <p:cNvPr id="2" name="Title 1"/>
          <p:cNvSpPr>
            <a:spLocks noGrp="1"/>
          </p:cNvSpPr>
          <p:nvPr>
            <p:ph type="title"/>
          </p:nvPr>
        </p:nvSpPr>
        <p:spPr>
          <a:xfrm>
            <a:off x="457200" y="304800"/>
            <a:ext cx="8229600" cy="1066800"/>
          </a:xfrm>
        </p:spPr>
        <p:txBody>
          <a:bodyPr/>
          <a:lstStyle/>
          <a:p>
            <a:r>
              <a:rPr lang="en-US" dirty="0" err="1" smtClean="0"/>
              <a:t>Biến</a:t>
            </a:r>
            <a:r>
              <a:rPr lang="en-US" dirty="0" smtClean="0"/>
              <a:t> </a:t>
            </a:r>
            <a:r>
              <a:rPr lang="en-US" dirty="0" err="1" smtClean="0"/>
              <a:t>tĩnh</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5</a:t>
            </a:fld>
            <a:endParaRPr lang="en-US"/>
          </a:p>
        </p:txBody>
      </p:sp>
    </p:spTree>
    <p:extLst>
      <p:ext uri="{BB962C8B-B14F-4D97-AF65-F5344CB8AC3E}">
        <p14:creationId xmlns:p14="http://schemas.microsoft.com/office/powerpoint/2010/main" val="21709987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a:xfrm>
            <a:off x="716574" y="1582738"/>
            <a:ext cx="8427426" cy="5732462"/>
          </a:xfrm>
        </p:spPr>
        <p:txBody>
          <a:bodyPr>
            <a:normAutofit/>
          </a:bodyPr>
          <a:lstStyle/>
          <a:p>
            <a:pPr>
              <a:lnSpc>
                <a:spcPct val="120000"/>
              </a:lnSpc>
              <a:spcBef>
                <a:spcPct val="50000"/>
              </a:spcBef>
            </a:pPr>
            <a:r>
              <a:rPr lang="en-US" sz="3200" u="sng" dirty="0" err="1"/>
              <a:t>Bước</a:t>
            </a:r>
            <a:r>
              <a:rPr lang="en-US" sz="3200" u="sng" dirty="0"/>
              <a:t> 1</a:t>
            </a:r>
            <a:r>
              <a:rPr lang="en-US" sz="3200" dirty="0"/>
              <a:t>: </a:t>
            </a:r>
          </a:p>
          <a:p>
            <a:pPr lvl="1">
              <a:lnSpc>
                <a:spcPct val="120000"/>
              </a:lnSpc>
              <a:spcBef>
                <a:spcPct val="50000"/>
              </a:spcBef>
              <a:buFontTx/>
              <a:buNone/>
            </a:pPr>
            <a:r>
              <a:rPr lang="en-US" sz="2800" dirty="0"/>
              <a:t>p = </a:t>
            </a:r>
            <a:r>
              <a:rPr lang="en-US" sz="2800" dirty="0" err="1"/>
              <a:t>pHead</a:t>
            </a:r>
            <a:r>
              <a:rPr lang="en-US" sz="2800" dirty="0"/>
              <a:t>;</a:t>
            </a:r>
            <a:r>
              <a:rPr lang="en-US" sz="2000" dirty="0"/>
              <a:t>// p </a:t>
            </a:r>
            <a:r>
              <a:rPr lang="en-US" sz="2000" dirty="0" err="1"/>
              <a:t>lưu</a:t>
            </a:r>
            <a:r>
              <a:rPr lang="en-US" sz="2000" dirty="0"/>
              <a:t> </a:t>
            </a:r>
            <a:r>
              <a:rPr lang="en-US" sz="2000" dirty="0" err="1"/>
              <a:t>địa</a:t>
            </a:r>
            <a:r>
              <a:rPr lang="en-US" sz="2000" dirty="0"/>
              <a:t> </a:t>
            </a:r>
            <a:r>
              <a:rPr lang="en-US" sz="2000" dirty="0" err="1"/>
              <a:t>chỉ</a:t>
            </a:r>
            <a:r>
              <a:rPr lang="en-US" sz="2000" dirty="0"/>
              <a:t> </a:t>
            </a:r>
            <a:r>
              <a:rPr lang="en-US" sz="2000" dirty="0" err="1"/>
              <a:t>của</a:t>
            </a:r>
            <a:r>
              <a:rPr lang="en-US" sz="2000" dirty="0"/>
              <a:t> </a:t>
            </a:r>
            <a:r>
              <a:rPr lang="en-US" sz="2000" dirty="0" err="1"/>
              <a:t>phần</a:t>
            </a:r>
            <a:r>
              <a:rPr lang="en-US" sz="2000" dirty="0"/>
              <a:t> </a:t>
            </a:r>
            <a:r>
              <a:rPr lang="en-US" sz="2000" dirty="0" err="1"/>
              <a:t>tử</a:t>
            </a:r>
            <a:r>
              <a:rPr lang="en-US" sz="2000" dirty="0"/>
              <a:t> </a:t>
            </a:r>
            <a:r>
              <a:rPr lang="en-US" sz="2000" dirty="0" err="1"/>
              <a:t>đầu</a:t>
            </a:r>
            <a:r>
              <a:rPr lang="en-US" sz="2000" dirty="0"/>
              <a:t> </a:t>
            </a:r>
            <a:r>
              <a:rPr lang="en-US" sz="2000" dirty="0" err="1"/>
              <a:t>trong</a:t>
            </a:r>
            <a:r>
              <a:rPr lang="en-US" sz="2000" dirty="0"/>
              <a:t> List</a:t>
            </a:r>
          </a:p>
          <a:p>
            <a:pPr>
              <a:lnSpc>
                <a:spcPct val="120000"/>
              </a:lnSpc>
              <a:spcBef>
                <a:spcPct val="50000"/>
              </a:spcBef>
            </a:pPr>
            <a:r>
              <a:rPr lang="en-US" sz="3200" u="sng" dirty="0" err="1"/>
              <a:t>Bước</a:t>
            </a:r>
            <a:r>
              <a:rPr lang="en-US" sz="3200" u="sng" dirty="0"/>
              <a:t> 2</a:t>
            </a:r>
            <a:r>
              <a:rPr lang="en-US" sz="3200" dirty="0"/>
              <a:t>:</a:t>
            </a:r>
          </a:p>
          <a:p>
            <a:pPr lvl="1">
              <a:lnSpc>
                <a:spcPct val="120000"/>
              </a:lnSpc>
              <a:spcBef>
                <a:spcPct val="50000"/>
              </a:spcBef>
              <a:buFontTx/>
              <a:buNone/>
            </a:pPr>
            <a:r>
              <a:rPr lang="en-US" sz="2800" dirty="0" err="1"/>
              <a:t>Trong</a:t>
            </a:r>
            <a:r>
              <a:rPr lang="en-US" sz="2800" dirty="0"/>
              <a:t> </a:t>
            </a:r>
            <a:r>
              <a:rPr lang="en-US" sz="2800" dirty="0" err="1"/>
              <a:t>khi</a:t>
            </a:r>
            <a:r>
              <a:rPr lang="en-US" sz="2800" dirty="0"/>
              <a:t> (</a:t>
            </a:r>
            <a:r>
              <a:rPr lang="en-US" sz="2800" dirty="0" err="1"/>
              <a:t>danh</a:t>
            </a:r>
            <a:r>
              <a:rPr lang="en-US" sz="2800" dirty="0"/>
              <a:t> </a:t>
            </a:r>
            <a:r>
              <a:rPr lang="en-US" sz="2800" dirty="0" err="1"/>
              <a:t>sách</a:t>
            </a:r>
            <a:r>
              <a:rPr lang="en-US" sz="2800" dirty="0"/>
              <a:t> </a:t>
            </a:r>
            <a:r>
              <a:rPr lang="en-US" sz="2800" dirty="0" err="1"/>
              <a:t>chưa</a:t>
            </a:r>
            <a:r>
              <a:rPr lang="en-US" sz="2800" dirty="0"/>
              <a:t> </a:t>
            </a:r>
            <a:r>
              <a:rPr lang="en-US" sz="2800" dirty="0" err="1"/>
              <a:t>hết</a:t>
            </a:r>
            <a:r>
              <a:rPr lang="en-US" sz="2800" dirty="0"/>
              <a:t>) </a:t>
            </a:r>
            <a:r>
              <a:rPr lang="en-US" sz="2800" dirty="0" err="1"/>
              <a:t>thực</a:t>
            </a:r>
            <a:r>
              <a:rPr lang="en-US" sz="2800" dirty="0"/>
              <a:t> </a:t>
            </a:r>
            <a:r>
              <a:rPr lang="en-US" sz="2800" dirty="0" err="1"/>
              <a:t>hiện</a:t>
            </a:r>
            <a:endParaRPr lang="en-US" sz="2800" dirty="0"/>
          </a:p>
          <a:p>
            <a:pPr lvl="1">
              <a:lnSpc>
                <a:spcPct val="120000"/>
              </a:lnSpc>
              <a:spcBef>
                <a:spcPct val="50000"/>
              </a:spcBef>
              <a:buFontTx/>
              <a:buNone/>
            </a:pPr>
            <a:r>
              <a:rPr lang="en-US" sz="2800" dirty="0"/>
              <a:t>		+ </a:t>
            </a:r>
            <a:r>
              <a:rPr lang="en-US" sz="2800" dirty="0" err="1"/>
              <a:t>xử</a:t>
            </a:r>
            <a:r>
              <a:rPr lang="en-US" sz="2800" dirty="0"/>
              <a:t> </a:t>
            </a:r>
            <a:r>
              <a:rPr lang="en-US" sz="2800" dirty="0" err="1"/>
              <a:t>lý</a:t>
            </a:r>
            <a:r>
              <a:rPr lang="en-US" sz="2800" dirty="0"/>
              <a:t> </a:t>
            </a:r>
            <a:r>
              <a:rPr lang="en-US" sz="2800" dirty="0" err="1"/>
              <a:t>phần</a:t>
            </a:r>
            <a:r>
              <a:rPr lang="en-US" sz="2800" dirty="0"/>
              <a:t> </a:t>
            </a:r>
            <a:r>
              <a:rPr lang="en-US" sz="2800" dirty="0" err="1"/>
              <a:t>tử</a:t>
            </a:r>
            <a:r>
              <a:rPr lang="en-US" sz="2800" dirty="0"/>
              <a:t> p</a:t>
            </a:r>
          </a:p>
          <a:p>
            <a:pPr lvl="1">
              <a:lnSpc>
                <a:spcPct val="120000"/>
              </a:lnSpc>
              <a:spcBef>
                <a:spcPct val="50000"/>
              </a:spcBef>
              <a:buFontTx/>
              <a:buNone/>
            </a:pPr>
            <a:r>
              <a:rPr lang="en-US" sz="2800" dirty="0"/>
              <a:t>	  + p=p-&gt;</a:t>
            </a:r>
            <a:r>
              <a:rPr lang="en-US" sz="2800" dirty="0" err="1"/>
              <a:t>pNext</a:t>
            </a:r>
            <a:r>
              <a:rPr lang="en-US" sz="2800" dirty="0"/>
              <a:t>;// qua </a:t>
            </a:r>
            <a:r>
              <a:rPr lang="en-US" sz="2800" dirty="0" err="1"/>
              <a:t>phần</a:t>
            </a:r>
            <a:r>
              <a:rPr lang="en-US" sz="2800" dirty="0"/>
              <a:t> </a:t>
            </a:r>
            <a:r>
              <a:rPr lang="en-US" sz="2800" dirty="0" err="1"/>
              <a:t>tử</a:t>
            </a:r>
            <a:r>
              <a:rPr lang="en-US" sz="2800" dirty="0"/>
              <a:t> </a:t>
            </a:r>
            <a:r>
              <a:rPr lang="en-US" sz="2800" dirty="0" err="1"/>
              <a:t>kế</a:t>
            </a:r>
            <a:endParaRPr lang="en-US" sz="2800" dirty="0"/>
          </a:p>
          <a:p>
            <a:pPr>
              <a:lnSpc>
                <a:spcPct val="120000"/>
              </a:lnSpc>
              <a:spcBef>
                <a:spcPct val="50000"/>
              </a:spcBef>
            </a:pPr>
            <a:endParaRPr lang="en-US" sz="3200" dirty="0"/>
          </a:p>
        </p:txBody>
      </p:sp>
      <p:grpSp>
        <p:nvGrpSpPr>
          <p:cNvPr id="5" name="Group 4"/>
          <p:cNvGrpSpPr/>
          <p:nvPr/>
        </p:nvGrpSpPr>
        <p:grpSpPr>
          <a:xfrm>
            <a:off x="0" y="609600"/>
            <a:ext cx="9144000" cy="830309"/>
            <a:chOff x="1828922" y="4097490"/>
            <a:chExt cx="6739509" cy="525509"/>
          </a:xfrm>
        </p:grpSpPr>
        <p:sp>
          <p:nvSpPr>
            <p:cNvPr id="6" name="Pentagon 5"/>
            <p:cNvSpPr/>
            <p:nvPr/>
          </p:nvSpPr>
          <p:spPr>
            <a:xfrm rot="10800000">
              <a:off x="1828922" y="4097490"/>
              <a:ext cx="6739509" cy="525509"/>
            </a:xfrm>
            <a:prstGeom prst="roundRect">
              <a:avLst/>
            </a:prstGeom>
            <a:ln>
              <a:noFill/>
            </a:ln>
          </p:spPr>
          <p:style>
            <a:lnRef idx="1">
              <a:schemeClr val="accent6"/>
            </a:lnRef>
            <a:fillRef idx="2">
              <a:schemeClr val="accent6"/>
            </a:fillRef>
            <a:effectRef idx="1">
              <a:schemeClr val="accent6"/>
            </a:effectRef>
            <a:fontRef idx="minor">
              <a:schemeClr val="dk1"/>
            </a:fontRef>
          </p:style>
        </p:sp>
        <p:sp>
          <p:nvSpPr>
            <p:cNvPr id="7" name="Pentagon 4"/>
            <p:cNvSpPr/>
            <p:nvPr/>
          </p:nvSpPr>
          <p:spPr>
            <a:xfrm rot="21600000">
              <a:off x="1960299" y="4097490"/>
              <a:ext cx="6608132" cy="525509"/>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231735" tIns="95250" rIns="177800" bIns="95250" numCol="1" spcCol="1270" anchor="ctr" anchorCtr="0">
              <a:noAutofit/>
            </a:bodyPr>
            <a:lstStyle/>
            <a:p>
              <a:pPr lvl="0" algn="ctr" defTabSz="1111250">
                <a:lnSpc>
                  <a:spcPct val="90000"/>
                </a:lnSpc>
                <a:spcBef>
                  <a:spcPct val="0"/>
                </a:spcBef>
                <a:spcAft>
                  <a:spcPct val="35000"/>
                </a:spcAft>
              </a:pP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Duyệt</a:t>
              </a:r>
              <a:r>
                <a:rPr lang="en-US" sz="36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danh</a:t>
              </a:r>
              <a:r>
                <a:rPr lang="en-US" sz="36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sách</a:t>
              </a:r>
              <a:endParaRPr lang="en-US" sz="3600" b="1" kern="1200" cap="none" spc="0" dirty="0">
                <a:ln w="19050">
                  <a:noFill/>
                  <a:prstDash val="solid"/>
                </a:ln>
                <a:solidFill>
                  <a:srgbClr val="7030A0"/>
                </a:solidFill>
                <a:effectLst>
                  <a:outerShdw blurRad="50000" dist="50800" dir="7500000" algn="tl">
                    <a:srgbClr val="000000">
                      <a:shade val="5000"/>
                      <a:alpha val="35000"/>
                    </a:srgbClr>
                  </a:outerShdw>
                </a:effectLst>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50</a:t>
            </a:fld>
            <a:endParaRPr lang="en-US"/>
          </a:p>
        </p:txBody>
      </p:sp>
    </p:spTree>
    <p:extLst>
      <p:ext uri="{BB962C8B-B14F-4D97-AF65-F5344CB8AC3E}">
        <p14:creationId xmlns:p14="http://schemas.microsoft.com/office/powerpoint/2010/main" val="378555277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p:txBody>
          <a:bodyPr>
            <a:noAutofit/>
          </a:bodyPr>
          <a:lstStyle/>
          <a:p>
            <a:pPr>
              <a:lnSpc>
                <a:spcPct val="120000"/>
              </a:lnSpc>
              <a:buFontTx/>
              <a:buNone/>
            </a:pPr>
            <a:r>
              <a:rPr lang="en-US" dirty="0"/>
              <a:t>	</a:t>
            </a:r>
            <a:r>
              <a:rPr lang="en-US" dirty="0">
                <a:solidFill>
                  <a:srgbClr val="0000FF"/>
                </a:solidFill>
              </a:rPr>
              <a:t>void</a:t>
            </a:r>
            <a:r>
              <a:rPr lang="en-US" dirty="0"/>
              <a:t> </a:t>
            </a:r>
            <a:r>
              <a:rPr lang="en-US" dirty="0" err="1"/>
              <a:t>PrintList</a:t>
            </a:r>
            <a:r>
              <a:rPr lang="en-US" dirty="0"/>
              <a:t>(</a:t>
            </a:r>
            <a:r>
              <a:rPr lang="en-US" dirty="0">
                <a:solidFill>
                  <a:srgbClr val="0000CC"/>
                </a:solidFill>
              </a:rPr>
              <a:t>List</a:t>
            </a:r>
            <a:r>
              <a:rPr lang="en-US" dirty="0"/>
              <a:t> l)</a:t>
            </a:r>
          </a:p>
          <a:p>
            <a:pPr>
              <a:lnSpc>
                <a:spcPct val="120000"/>
              </a:lnSpc>
              <a:buFontTx/>
              <a:buNone/>
            </a:pPr>
            <a:r>
              <a:rPr lang="en-US" dirty="0"/>
              <a:t>	{</a:t>
            </a:r>
          </a:p>
          <a:p>
            <a:pPr>
              <a:lnSpc>
                <a:spcPct val="120000"/>
              </a:lnSpc>
              <a:buFontTx/>
              <a:buNone/>
            </a:pPr>
            <a:r>
              <a:rPr lang="en-US" dirty="0"/>
              <a:t>		</a:t>
            </a:r>
            <a:r>
              <a:rPr lang="en-US" dirty="0">
                <a:solidFill>
                  <a:srgbClr val="0000FF"/>
                </a:solidFill>
              </a:rPr>
              <a:t>Node</a:t>
            </a:r>
            <a:r>
              <a:rPr lang="en-US" dirty="0"/>
              <a:t> *p;</a:t>
            </a:r>
          </a:p>
          <a:p>
            <a:pPr>
              <a:lnSpc>
                <a:spcPct val="120000"/>
              </a:lnSpc>
              <a:buFontTx/>
              <a:buNone/>
            </a:pPr>
            <a:r>
              <a:rPr lang="en-US" dirty="0"/>
              <a:t>		p=</a:t>
            </a:r>
            <a:r>
              <a:rPr lang="en-US" dirty="0" err="1"/>
              <a:t>l.pHead</a:t>
            </a:r>
            <a:r>
              <a:rPr lang="en-US" dirty="0"/>
              <a:t>;</a:t>
            </a:r>
          </a:p>
          <a:p>
            <a:pPr>
              <a:lnSpc>
                <a:spcPct val="120000"/>
              </a:lnSpc>
              <a:buFontTx/>
              <a:buNone/>
            </a:pPr>
            <a:r>
              <a:rPr lang="en-US" dirty="0"/>
              <a:t>		</a:t>
            </a:r>
            <a:r>
              <a:rPr lang="en-US" dirty="0">
                <a:solidFill>
                  <a:srgbClr val="0000FF"/>
                </a:solidFill>
              </a:rPr>
              <a:t>while</a:t>
            </a:r>
            <a:r>
              <a:rPr lang="en-US" dirty="0"/>
              <a:t>(p!=NULL)</a:t>
            </a:r>
          </a:p>
          <a:p>
            <a:pPr>
              <a:lnSpc>
                <a:spcPct val="120000"/>
              </a:lnSpc>
              <a:buFontTx/>
              <a:buNone/>
            </a:pPr>
            <a:r>
              <a:rPr lang="en-US" dirty="0"/>
              <a:t>		{	</a:t>
            </a:r>
            <a:r>
              <a:rPr lang="en-US" dirty="0" err="1">
                <a:solidFill>
                  <a:srgbClr val="0000FF"/>
                </a:solidFill>
              </a:rPr>
              <a:t>printf</a:t>
            </a:r>
            <a:r>
              <a:rPr lang="en-US" dirty="0"/>
              <a:t>(“%d     ”, p-&gt;Info);</a:t>
            </a:r>
          </a:p>
          <a:p>
            <a:pPr>
              <a:lnSpc>
                <a:spcPct val="120000"/>
              </a:lnSpc>
              <a:buFontTx/>
              <a:buNone/>
            </a:pPr>
            <a:r>
              <a:rPr lang="en-US" dirty="0"/>
              <a:t>			p=p-&gt;</a:t>
            </a:r>
            <a:r>
              <a:rPr lang="en-US" dirty="0" err="1"/>
              <a:t>pNext</a:t>
            </a:r>
            <a:r>
              <a:rPr lang="en-US" dirty="0"/>
              <a:t>;</a:t>
            </a:r>
          </a:p>
          <a:p>
            <a:pPr>
              <a:lnSpc>
                <a:spcPct val="120000"/>
              </a:lnSpc>
              <a:buFontTx/>
              <a:buNone/>
            </a:pPr>
            <a:r>
              <a:rPr lang="en-US" dirty="0"/>
              <a:t>		}</a:t>
            </a:r>
          </a:p>
          <a:p>
            <a:pPr>
              <a:lnSpc>
                <a:spcPct val="120000"/>
              </a:lnSpc>
              <a:buFontTx/>
              <a:buNone/>
            </a:pPr>
            <a:r>
              <a:rPr lang="en-US" dirty="0"/>
              <a:t>	}</a:t>
            </a:r>
          </a:p>
        </p:txBody>
      </p:sp>
      <p:sp>
        <p:nvSpPr>
          <p:cNvPr id="2" name="Title 1"/>
          <p:cNvSpPr>
            <a:spLocks noGrp="1"/>
          </p:cNvSpPr>
          <p:nvPr>
            <p:ph type="title"/>
          </p:nvPr>
        </p:nvSpPr>
        <p:spPr/>
        <p:txBody>
          <a:bodyPr>
            <a:normAutofit/>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r>
              <a:rPr lang="en-US" i="1" dirty="0" smtClean="0">
                <a:solidFill>
                  <a:schemeClr val="tx1"/>
                </a:solidFill>
              </a:rPr>
              <a:t>(in </a:t>
            </a:r>
            <a:r>
              <a:rPr lang="en-US" i="1" dirty="0" err="1" smtClean="0">
                <a:solidFill>
                  <a:schemeClr val="tx1"/>
                </a:solidFill>
              </a:rPr>
              <a:t>các</a:t>
            </a:r>
            <a:r>
              <a:rPr lang="en-US" i="1" dirty="0" smtClean="0">
                <a:solidFill>
                  <a:schemeClr val="tx1"/>
                </a:solidFill>
              </a:rPr>
              <a:t> </a:t>
            </a:r>
            <a:r>
              <a:rPr lang="en-US" i="1" dirty="0" err="1" smtClean="0">
                <a:solidFill>
                  <a:schemeClr val="tx1"/>
                </a:solidFill>
              </a:rPr>
              <a:t>phần</a:t>
            </a:r>
            <a:r>
              <a:rPr lang="en-US" i="1" dirty="0" smtClean="0">
                <a:solidFill>
                  <a:schemeClr val="tx1"/>
                </a:solidFill>
              </a:rPr>
              <a:t> </a:t>
            </a:r>
            <a:r>
              <a:rPr lang="en-US" i="1" dirty="0" err="1" smtClean="0">
                <a:solidFill>
                  <a:schemeClr val="tx1"/>
                </a:solidFill>
              </a:rPr>
              <a:t>tử</a:t>
            </a:r>
            <a:r>
              <a:rPr lang="en-US" i="1" dirty="0" smtClean="0">
                <a:solidFill>
                  <a:schemeClr val="tx1"/>
                </a:solidFill>
              </a:rPr>
              <a:t> </a:t>
            </a:r>
            <a:r>
              <a:rPr lang="en-US" i="1" dirty="0" err="1" smtClean="0">
                <a:solidFill>
                  <a:schemeClr val="tx1"/>
                </a:solidFill>
              </a:rPr>
              <a:t>trong</a:t>
            </a:r>
            <a:r>
              <a:rPr lang="en-US" i="1" dirty="0" smtClean="0">
                <a:solidFill>
                  <a:schemeClr val="tx1"/>
                </a:solidFill>
              </a:rPr>
              <a:t> ds)</a:t>
            </a:r>
            <a:endParaRPr lang="en-US" i="1"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51</a:t>
            </a:fld>
            <a:endParaRPr lang="en-US"/>
          </a:p>
        </p:txBody>
      </p:sp>
    </p:spTree>
    <p:extLst>
      <p:ext uri="{BB962C8B-B14F-4D97-AF65-F5344CB8AC3E}">
        <p14:creationId xmlns:p14="http://schemas.microsoft.com/office/powerpoint/2010/main" val="853844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783982" y="1676400"/>
            <a:ext cx="8360019" cy="6092825"/>
          </a:xfrm>
        </p:spPr>
        <p:txBody>
          <a:bodyPr/>
          <a:lstStyle/>
          <a:p>
            <a:pPr>
              <a:lnSpc>
                <a:spcPct val="120000"/>
              </a:lnSpc>
              <a:buFont typeface="Wingdings" pitchFamily="2" charset="2"/>
              <a:buChar char="§"/>
            </a:pPr>
            <a:r>
              <a:rPr lang="en-US" sz="2800" u="sng" dirty="0" err="1"/>
              <a:t>Bước</a:t>
            </a:r>
            <a:r>
              <a:rPr lang="en-US" sz="2800" u="sng" dirty="0"/>
              <a:t> 1</a:t>
            </a:r>
            <a:r>
              <a:rPr lang="en-US" sz="2800" dirty="0"/>
              <a:t>: </a:t>
            </a:r>
          </a:p>
          <a:p>
            <a:pPr lvl="1">
              <a:lnSpc>
                <a:spcPct val="120000"/>
              </a:lnSpc>
              <a:buFontTx/>
              <a:buNone/>
            </a:pPr>
            <a:r>
              <a:rPr lang="en-US" dirty="0" err="1"/>
              <a:t>Trong</a:t>
            </a:r>
            <a:r>
              <a:rPr lang="en-US" dirty="0"/>
              <a:t> </a:t>
            </a:r>
            <a:r>
              <a:rPr lang="en-US" dirty="0" err="1"/>
              <a:t>khi</a:t>
            </a:r>
            <a:r>
              <a:rPr lang="en-US" dirty="0"/>
              <a:t> (</a:t>
            </a:r>
            <a:r>
              <a:rPr lang="en-US" dirty="0" err="1"/>
              <a:t>danh</a:t>
            </a:r>
            <a:r>
              <a:rPr lang="en-US" dirty="0"/>
              <a:t> </a:t>
            </a:r>
            <a:r>
              <a:rPr lang="en-US" dirty="0" err="1"/>
              <a:t>sách</a:t>
            </a:r>
            <a:r>
              <a:rPr lang="en-US" dirty="0"/>
              <a:t> </a:t>
            </a:r>
            <a:r>
              <a:rPr lang="en-US" dirty="0" err="1"/>
              <a:t>chưa</a:t>
            </a:r>
            <a:r>
              <a:rPr lang="en-US" dirty="0"/>
              <a:t> </a:t>
            </a:r>
            <a:r>
              <a:rPr lang="en-US" dirty="0" err="1"/>
              <a:t>hết</a:t>
            </a:r>
            <a:r>
              <a:rPr lang="en-US" dirty="0"/>
              <a:t>) </a:t>
            </a:r>
            <a:r>
              <a:rPr lang="en-US" dirty="0" err="1"/>
              <a:t>thực</a:t>
            </a:r>
            <a:r>
              <a:rPr lang="en-US" dirty="0"/>
              <a:t> </a:t>
            </a:r>
            <a:r>
              <a:rPr lang="en-US" dirty="0" err="1"/>
              <a:t>hiện</a:t>
            </a:r>
            <a:r>
              <a:rPr lang="en-US" dirty="0"/>
              <a:t> </a:t>
            </a:r>
          </a:p>
          <a:p>
            <a:pPr lvl="1">
              <a:lnSpc>
                <a:spcPct val="120000"/>
              </a:lnSpc>
              <a:buFontTx/>
              <a:buChar char="•"/>
            </a:pPr>
            <a:r>
              <a:rPr lang="en-US" u="sng" dirty="0"/>
              <a:t>B11</a:t>
            </a:r>
            <a:r>
              <a:rPr lang="en-US" dirty="0"/>
              <a:t>: </a:t>
            </a:r>
          </a:p>
          <a:p>
            <a:pPr lvl="1">
              <a:lnSpc>
                <a:spcPct val="120000"/>
              </a:lnSpc>
              <a:buFontTx/>
              <a:buNone/>
            </a:pPr>
            <a:r>
              <a:rPr lang="en-US" dirty="0"/>
              <a:t>	p = </a:t>
            </a:r>
            <a:r>
              <a:rPr lang="en-US" dirty="0" err="1"/>
              <a:t>pHead</a:t>
            </a:r>
            <a:r>
              <a:rPr lang="en-US" dirty="0"/>
              <a:t>;</a:t>
            </a:r>
          </a:p>
          <a:p>
            <a:pPr lvl="1">
              <a:lnSpc>
                <a:spcPct val="120000"/>
              </a:lnSpc>
              <a:buFontTx/>
              <a:buNone/>
            </a:pPr>
            <a:r>
              <a:rPr lang="en-US" dirty="0"/>
              <a:t>	</a:t>
            </a:r>
            <a:r>
              <a:rPr lang="en-US" dirty="0" err="1"/>
              <a:t>pHead</a:t>
            </a:r>
            <a:r>
              <a:rPr lang="en-US" dirty="0"/>
              <a:t> = </a:t>
            </a:r>
            <a:r>
              <a:rPr lang="en-US" dirty="0" err="1"/>
              <a:t>pHead</a:t>
            </a:r>
            <a:r>
              <a:rPr lang="en-US" dirty="0"/>
              <a:t>-&gt;</a:t>
            </a:r>
            <a:r>
              <a:rPr lang="en-US" dirty="0" err="1"/>
              <a:t>pNext</a:t>
            </a:r>
            <a:r>
              <a:rPr lang="en-US" dirty="0"/>
              <a:t>;</a:t>
            </a:r>
            <a:r>
              <a:rPr lang="en-US" sz="2400" dirty="0"/>
              <a:t>// </a:t>
            </a:r>
            <a:r>
              <a:rPr lang="en-US" sz="2400" dirty="0" err="1"/>
              <a:t>cập</a:t>
            </a:r>
            <a:r>
              <a:rPr lang="en-US" sz="2400" dirty="0"/>
              <a:t> </a:t>
            </a:r>
            <a:r>
              <a:rPr lang="en-US" sz="2400" dirty="0" err="1"/>
              <a:t>nhật</a:t>
            </a:r>
            <a:r>
              <a:rPr lang="en-US" sz="2400" dirty="0"/>
              <a:t> </a:t>
            </a:r>
            <a:r>
              <a:rPr lang="en-US" sz="2400" dirty="0" err="1"/>
              <a:t>pHead</a:t>
            </a:r>
            <a:endParaRPr lang="en-US" sz="2400" dirty="0"/>
          </a:p>
          <a:p>
            <a:pPr lvl="1">
              <a:lnSpc>
                <a:spcPct val="120000"/>
              </a:lnSpc>
              <a:buFontTx/>
              <a:buChar char="•"/>
            </a:pPr>
            <a:r>
              <a:rPr lang="en-US" u="sng" dirty="0"/>
              <a:t>B12</a:t>
            </a:r>
            <a:r>
              <a:rPr lang="en-US" dirty="0"/>
              <a:t>:</a:t>
            </a:r>
          </a:p>
          <a:p>
            <a:pPr lvl="2">
              <a:lnSpc>
                <a:spcPct val="120000"/>
              </a:lnSpc>
              <a:buFontTx/>
              <a:buNone/>
            </a:pPr>
            <a:r>
              <a:rPr lang="en-US" sz="2800" dirty="0" err="1"/>
              <a:t>Hủy</a:t>
            </a:r>
            <a:r>
              <a:rPr lang="en-US" sz="2800" dirty="0"/>
              <a:t> p</a:t>
            </a:r>
          </a:p>
          <a:p>
            <a:pPr>
              <a:lnSpc>
                <a:spcPct val="120000"/>
              </a:lnSpc>
              <a:buFont typeface="Wingdings" pitchFamily="2" charset="2"/>
              <a:buChar char="§"/>
            </a:pPr>
            <a:r>
              <a:rPr lang="en-US" sz="2800" u="sng" dirty="0" err="1"/>
              <a:t>Bước</a:t>
            </a:r>
            <a:r>
              <a:rPr lang="en-US" sz="2800" u="sng" dirty="0"/>
              <a:t> 2</a:t>
            </a:r>
            <a:r>
              <a:rPr lang="en-US" sz="2800" dirty="0"/>
              <a:t>:</a:t>
            </a:r>
          </a:p>
          <a:p>
            <a:pPr>
              <a:lnSpc>
                <a:spcPct val="120000"/>
              </a:lnSpc>
              <a:buFont typeface="Wingdings" pitchFamily="2" charset="2"/>
              <a:buNone/>
            </a:pPr>
            <a:r>
              <a:rPr lang="en-US" sz="2800" dirty="0"/>
              <a:t>	</a:t>
            </a:r>
            <a:r>
              <a:rPr lang="en-US" sz="2800" dirty="0" err="1"/>
              <a:t>pTail</a:t>
            </a:r>
            <a:r>
              <a:rPr lang="en-US" sz="2800" dirty="0"/>
              <a:t> = </a:t>
            </a:r>
            <a:r>
              <a:rPr lang="en-US" sz="2800" dirty="0" smtClean="0"/>
              <a:t>NULL; </a:t>
            </a:r>
            <a:r>
              <a:rPr lang="en-US" sz="2400" dirty="0" smtClean="0">
                <a:solidFill>
                  <a:srgbClr val="FF0000"/>
                </a:solidFill>
              </a:rPr>
              <a:t>//</a:t>
            </a:r>
            <a:r>
              <a:rPr lang="en-US" sz="2400" dirty="0" err="1" smtClean="0">
                <a:solidFill>
                  <a:srgbClr val="FF0000"/>
                </a:solidFill>
              </a:rPr>
              <a:t>bảo</a:t>
            </a:r>
            <a:r>
              <a:rPr lang="en-US" sz="2400" dirty="0" smtClean="0">
                <a:solidFill>
                  <a:srgbClr val="FF0000"/>
                </a:solidFill>
              </a:rPr>
              <a:t> </a:t>
            </a:r>
            <a:r>
              <a:rPr lang="en-US" sz="2400" dirty="0" err="1">
                <a:solidFill>
                  <a:srgbClr val="FF0000"/>
                </a:solidFill>
              </a:rPr>
              <a:t>toàn</a:t>
            </a:r>
            <a:r>
              <a:rPr lang="en-US" sz="2400" dirty="0">
                <a:solidFill>
                  <a:srgbClr val="FF0000"/>
                </a:solidFill>
              </a:rPr>
              <a:t> </a:t>
            </a:r>
            <a:r>
              <a:rPr lang="en-US" sz="2400" dirty="0" err="1">
                <a:solidFill>
                  <a:srgbClr val="FF0000"/>
                </a:solidFill>
              </a:rPr>
              <a:t>tính</a:t>
            </a:r>
            <a:r>
              <a:rPr lang="en-US" sz="2400" dirty="0">
                <a:solidFill>
                  <a:srgbClr val="FF0000"/>
                </a:solidFill>
              </a:rPr>
              <a:t> </a:t>
            </a:r>
            <a:r>
              <a:rPr lang="en-US" sz="2400" dirty="0" err="1">
                <a:solidFill>
                  <a:srgbClr val="FF0000"/>
                </a:solidFill>
              </a:rPr>
              <a:t>nhất</a:t>
            </a:r>
            <a:r>
              <a:rPr lang="en-US" sz="2400" dirty="0">
                <a:solidFill>
                  <a:srgbClr val="FF0000"/>
                </a:solidFill>
              </a:rPr>
              <a:t> </a:t>
            </a:r>
            <a:r>
              <a:rPr lang="en-US" sz="2400" dirty="0" err="1">
                <a:solidFill>
                  <a:srgbClr val="FF0000"/>
                </a:solidFill>
              </a:rPr>
              <a:t>quán</a:t>
            </a:r>
            <a:r>
              <a:rPr lang="en-US" sz="2400" dirty="0">
                <a:solidFill>
                  <a:srgbClr val="FF0000"/>
                </a:solidFill>
              </a:rPr>
              <a:t> </a:t>
            </a:r>
            <a:r>
              <a:rPr lang="en-US" sz="2400" dirty="0" err="1">
                <a:solidFill>
                  <a:srgbClr val="FF0000"/>
                </a:solidFill>
              </a:rPr>
              <a:t>khi</a:t>
            </a:r>
            <a:r>
              <a:rPr lang="en-US" sz="2400" dirty="0">
                <a:solidFill>
                  <a:srgbClr val="FF0000"/>
                </a:solidFill>
              </a:rPr>
              <a:t> </a:t>
            </a:r>
            <a:r>
              <a:rPr lang="en-US" sz="2400" dirty="0" err="1">
                <a:solidFill>
                  <a:srgbClr val="FF0000"/>
                </a:solidFill>
              </a:rPr>
              <a:t>xâu</a:t>
            </a:r>
            <a:r>
              <a:rPr lang="en-US" sz="2400" dirty="0">
                <a:solidFill>
                  <a:srgbClr val="FF0000"/>
                </a:solidFill>
              </a:rPr>
              <a:t> </a:t>
            </a:r>
            <a:r>
              <a:rPr lang="en-US" sz="2400" dirty="0" err="1">
                <a:solidFill>
                  <a:srgbClr val="FF0000"/>
                </a:solidFill>
              </a:rPr>
              <a:t>rỗng</a:t>
            </a:r>
            <a:endParaRPr lang="en-US" sz="2400" dirty="0">
              <a:solidFill>
                <a:srgbClr val="FF0000"/>
              </a:solidFill>
            </a:endParaRPr>
          </a:p>
          <a:p>
            <a:pPr lvl="1">
              <a:lnSpc>
                <a:spcPct val="120000"/>
              </a:lnSpc>
              <a:buFontTx/>
              <a:buNone/>
            </a:pPr>
            <a:endParaRPr lang="en-US" sz="2400" dirty="0"/>
          </a:p>
        </p:txBody>
      </p:sp>
      <p:grpSp>
        <p:nvGrpSpPr>
          <p:cNvPr id="4" name="Group 3"/>
          <p:cNvGrpSpPr/>
          <p:nvPr/>
        </p:nvGrpSpPr>
        <p:grpSpPr>
          <a:xfrm>
            <a:off x="0" y="609600"/>
            <a:ext cx="9144000" cy="754109"/>
            <a:chOff x="1828922" y="4097490"/>
            <a:chExt cx="6739509" cy="525509"/>
          </a:xfrm>
        </p:grpSpPr>
        <p:sp>
          <p:nvSpPr>
            <p:cNvPr id="5" name="Pentagon 4"/>
            <p:cNvSpPr/>
            <p:nvPr/>
          </p:nvSpPr>
          <p:spPr>
            <a:xfrm rot="10800000">
              <a:off x="1828922" y="4097490"/>
              <a:ext cx="6739509" cy="525509"/>
            </a:xfrm>
            <a:prstGeom prst="roundRect">
              <a:avLst/>
            </a:prstGeom>
            <a:ln>
              <a:noFill/>
            </a:ln>
          </p:spPr>
          <p:style>
            <a:lnRef idx="1">
              <a:schemeClr val="accent6"/>
            </a:lnRef>
            <a:fillRef idx="2">
              <a:schemeClr val="accent6"/>
            </a:fillRef>
            <a:effectRef idx="1">
              <a:schemeClr val="accent6"/>
            </a:effectRef>
            <a:fontRef idx="minor">
              <a:schemeClr val="dk1"/>
            </a:fontRef>
          </p:style>
        </p:sp>
        <p:sp>
          <p:nvSpPr>
            <p:cNvPr id="6" name="Pentagon 4"/>
            <p:cNvSpPr/>
            <p:nvPr/>
          </p:nvSpPr>
          <p:spPr>
            <a:xfrm rot="21600000">
              <a:off x="1960299" y="4097490"/>
              <a:ext cx="6608132" cy="525509"/>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231735" tIns="95250" rIns="177800" bIns="95250" numCol="1" spcCol="1270" anchor="ctr" anchorCtr="0">
              <a:noAutofit/>
            </a:bodyPr>
            <a:lstStyle/>
            <a:p>
              <a:pPr lvl="0" algn="ctr" defTabSz="1111250">
                <a:lnSpc>
                  <a:spcPct val="90000"/>
                </a:lnSpc>
                <a:spcBef>
                  <a:spcPct val="0"/>
                </a:spcBef>
                <a:spcAft>
                  <a:spcPct val="35000"/>
                </a:spcAft>
              </a:pP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Hủy</a:t>
              </a:r>
              <a:r>
                <a:rPr lang="en-US" sz="36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danh</a:t>
              </a:r>
              <a:r>
                <a:rPr lang="en-US" sz="36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36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sách</a:t>
              </a:r>
              <a:endParaRPr lang="en-US" sz="3600" b="1" kern="1200" cap="none" spc="0" dirty="0">
                <a:ln w="19050">
                  <a:noFill/>
                  <a:prstDash val="solid"/>
                </a:ln>
                <a:solidFill>
                  <a:srgbClr val="7030A0"/>
                </a:solidFill>
                <a:effectLst>
                  <a:outerShdw blurRad="50000" dist="50800" dir="7500000" algn="tl">
                    <a:srgbClr val="000000">
                      <a:shade val="5000"/>
                      <a:alpha val="35000"/>
                    </a:srgbClr>
                  </a:outerShdw>
                </a:effectLst>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52</a:t>
            </a:fld>
            <a:endParaRPr lang="en-US"/>
          </a:p>
        </p:txBody>
      </p:sp>
    </p:spTree>
    <p:extLst>
      <p:ext uri="{BB962C8B-B14F-4D97-AF65-F5344CB8AC3E}">
        <p14:creationId xmlns:p14="http://schemas.microsoft.com/office/powerpoint/2010/main" val="121506927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457200" y="1371600"/>
            <a:ext cx="8229600" cy="4325112"/>
          </a:xfrm>
        </p:spPr>
        <p:txBody>
          <a:bodyPr>
            <a:noAutofit/>
          </a:bodyPr>
          <a:lstStyle/>
          <a:p>
            <a:pPr>
              <a:lnSpc>
                <a:spcPct val="120000"/>
              </a:lnSpc>
              <a:buFontTx/>
              <a:buNone/>
            </a:pPr>
            <a:r>
              <a:rPr lang="en-US" dirty="0"/>
              <a:t>	</a:t>
            </a:r>
            <a:r>
              <a:rPr lang="en-US" dirty="0">
                <a:solidFill>
                  <a:srgbClr val="0000FF"/>
                </a:solidFill>
              </a:rPr>
              <a:t>void</a:t>
            </a:r>
            <a:r>
              <a:rPr lang="en-US" dirty="0"/>
              <a:t> </a:t>
            </a:r>
            <a:r>
              <a:rPr lang="en-US" dirty="0" err="1"/>
              <a:t>RemoveList</a:t>
            </a:r>
            <a:r>
              <a:rPr lang="en-US" dirty="0"/>
              <a:t>(</a:t>
            </a:r>
            <a:r>
              <a:rPr lang="en-US" dirty="0">
                <a:solidFill>
                  <a:srgbClr val="0000FF"/>
                </a:solidFill>
              </a:rPr>
              <a:t>List</a:t>
            </a:r>
            <a:r>
              <a:rPr lang="en-US" dirty="0"/>
              <a:t> &amp;l)</a:t>
            </a:r>
          </a:p>
          <a:p>
            <a:pPr>
              <a:lnSpc>
                <a:spcPct val="120000"/>
              </a:lnSpc>
              <a:buFontTx/>
              <a:buNone/>
            </a:pPr>
            <a:r>
              <a:rPr lang="en-US" dirty="0"/>
              <a:t>	{	</a:t>
            </a:r>
          </a:p>
          <a:p>
            <a:pPr>
              <a:lnSpc>
                <a:spcPct val="120000"/>
              </a:lnSpc>
              <a:buFontTx/>
              <a:buNone/>
            </a:pPr>
            <a:r>
              <a:rPr lang="en-US" dirty="0"/>
              <a:t>		</a:t>
            </a:r>
            <a:r>
              <a:rPr lang="en-US" dirty="0">
                <a:solidFill>
                  <a:srgbClr val="0000FF"/>
                </a:solidFill>
              </a:rPr>
              <a:t>Node</a:t>
            </a:r>
            <a:r>
              <a:rPr lang="en-US" dirty="0"/>
              <a:t> *p;</a:t>
            </a:r>
          </a:p>
          <a:p>
            <a:pPr>
              <a:lnSpc>
                <a:spcPct val="120000"/>
              </a:lnSpc>
              <a:buFontTx/>
              <a:buNone/>
            </a:pPr>
            <a:r>
              <a:rPr lang="en-US" dirty="0"/>
              <a:t>		</a:t>
            </a:r>
            <a:r>
              <a:rPr lang="en-US" dirty="0">
                <a:solidFill>
                  <a:srgbClr val="0000FF"/>
                </a:solidFill>
              </a:rPr>
              <a:t>while</a:t>
            </a:r>
            <a:r>
              <a:rPr lang="en-US" dirty="0"/>
              <a:t>(</a:t>
            </a:r>
            <a:r>
              <a:rPr lang="en-US" dirty="0" err="1"/>
              <a:t>l.pHead</a:t>
            </a:r>
            <a:r>
              <a:rPr lang="en-US" dirty="0"/>
              <a:t>!=NULL</a:t>
            </a:r>
            <a:r>
              <a:rPr lang="en-US" dirty="0" smtClean="0"/>
              <a:t>) </a:t>
            </a:r>
            <a:r>
              <a:rPr lang="en-US" sz="1800" dirty="0" smtClean="0">
                <a:solidFill>
                  <a:srgbClr val="FF0000"/>
                </a:solidFill>
              </a:rPr>
              <a:t>//</a:t>
            </a:r>
            <a:r>
              <a:rPr lang="en-US" sz="2400" dirty="0" err="1">
                <a:solidFill>
                  <a:srgbClr val="FF0000"/>
                </a:solidFill>
              </a:rPr>
              <a:t>còn</a:t>
            </a:r>
            <a:r>
              <a:rPr lang="en-US" sz="2400" dirty="0">
                <a:solidFill>
                  <a:srgbClr val="FF0000"/>
                </a:solidFill>
              </a:rPr>
              <a:t> </a:t>
            </a:r>
            <a:r>
              <a:rPr lang="en-US" sz="2400" dirty="0" err="1">
                <a:solidFill>
                  <a:srgbClr val="FF0000"/>
                </a:solidFill>
              </a:rPr>
              <a:t>phần</a:t>
            </a:r>
            <a:r>
              <a:rPr lang="en-US" sz="2400" dirty="0">
                <a:solidFill>
                  <a:srgbClr val="FF0000"/>
                </a:solidFill>
              </a:rPr>
              <a:t> </a:t>
            </a:r>
            <a:r>
              <a:rPr lang="en-US" sz="2400" dirty="0" err="1">
                <a:solidFill>
                  <a:srgbClr val="FF0000"/>
                </a:solidFill>
              </a:rPr>
              <a:t>tử</a:t>
            </a:r>
            <a:r>
              <a:rPr lang="en-US" sz="2400" dirty="0">
                <a:solidFill>
                  <a:srgbClr val="FF0000"/>
                </a:solidFill>
              </a:rPr>
              <a:t> </a:t>
            </a:r>
            <a:r>
              <a:rPr lang="en-US" sz="2400" dirty="0" err="1">
                <a:solidFill>
                  <a:srgbClr val="FF0000"/>
                </a:solidFill>
              </a:rPr>
              <a:t>trong</a:t>
            </a:r>
            <a:r>
              <a:rPr lang="en-US" sz="2400" dirty="0">
                <a:solidFill>
                  <a:srgbClr val="FF0000"/>
                </a:solidFill>
              </a:rPr>
              <a:t> List</a:t>
            </a:r>
            <a:endParaRPr lang="en-US" sz="1800" dirty="0">
              <a:solidFill>
                <a:srgbClr val="FF0000"/>
              </a:solidFill>
            </a:endParaRPr>
          </a:p>
          <a:p>
            <a:pPr>
              <a:lnSpc>
                <a:spcPct val="120000"/>
              </a:lnSpc>
              <a:buFontTx/>
              <a:buNone/>
            </a:pPr>
            <a:r>
              <a:rPr lang="en-US" dirty="0"/>
              <a:t>		{</a:t>
            </a:r>
          </a:p>
          <a:p>
            <a:pPr>
              <a:lnSpc>
                <a:spcPct val="120000"/>
              </a:lnSpc>
              <a:buFontTx/>
              <a:buNone/>
            </a:pPr>
            <a:r>
              <a:rPr lang="en-US" dirty="0"/>
              <a:t>			p = </a:t>
            </a:r>
            <a:r>
              <a:rPr lang="en-US" dirty="0" err="1"/>
              <a:t>l.pHead</a:t>
            </a:r>
            <a:r>
              <a:rPr lang="en-US" dirty="0"/>
              <a:t>;</a:t>
            </a:r>
          </a:p>
          <a:p>
            <a:pPr>
              <a:lnSpc>
                <a:spcPct val="120000"/>
              </a:lnSpc>
              <a:buFontTx/>
              <a:buNone/>
            </a:pPr>
            <a:r>
              <a:rPr lang="en-US" dirty="0"/>
              <a:t>			</a:t>
            </a:r>
            <a:r>
              <a:rPr lang="en-US" dirty="0" err="1"/>
              <a:t>l.pHead</a:t>
            </a:r>
            <a:r>
              <a:rPr lang="en-US" dirty="0"/>
              <a:t> = p-&gt;</a:t>
            </a:r>
            <a:r>
              <a:rPr lang="en-US" dirty="0" err="1"/>
              <a:t>pNext</a:t>
            </a:r>
            <a:r>
              <a:rPr lang="en-US" dirty="0"/>
              <a:t>;</a:t>
            </a:r>
          </a:p>
          <a:p>
            <a:pPr>
              <a:lnSpc>
                <a:spcPct val="120000"/>
              </a:lnSpc>
              <a:buFontTx/>
              <a:buNone/>
            </a:pPr>
            <a:r>
              <a:rPr lang="en-US" dirty="0"/>
              <a:t>			</a:t>
            </a:r>
            <a:r>
              <a:rPr lang="en-US" dirty="0">
                <a:solidFill>
                  <a:srgbClr val="0000FF"/>
                </a:solidFill>
              </a:rPr>
              <a:t>delete</a:t>
            </a:r>
            <a:r>
              <a:rPr lang="en-US" dirty="0"/>
              <a:t> p;</a:t>
            </a:r>
          </a:p>
          <a:p>
            <a:pPr>
              <a:lnSpc>
                <a:spcPct val="120000"/>
              </a:lnSpc>
              <a:buFontTx/>
              <a:buNone/>
            </a:pPr>
            <a:r>
              <a:rPr lang="en-US" dirty="0"/>
              <a:t>		}</a:t>
            </a:r>
          </a:p>
          <a:p>
            <a:pPr>
              <a:lnSpc>
                <a:spcPct val="120000"/>
              </a:lnSpc>
              <a:buFontTx/>
              <a:buNone/>
            </a:pPr>
            <a:r>
              <a:rPr lang="en-US" dirty="0"/>
              <a:t>	} </a:t>
            </a:r>
          </a:p>
        </p:txBody>
      </p:sp>
      <p:sp>
        <p:nvSpPr>
          <p:cNvPr id="2" name="Title 1"/>
          <p:cNvSpPr>
            <a:spLocks noGrp="1"/>
          </p:cNvSpPr>
          <p:nvPr>
            <p:ph type="title"/>
          </p:nvPr>
        </p:nvSpPr>
        <p:spPr>
          <a:xfrm>
            <a:off x="457200" y="457200"/>
            <a:ext cx="8229600" cy="1066800"/>
          </a:xfrm>
        </p:spPr>
        <p:txBody>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53</a:t>
            </a:fld>
            <a:endParaRPr lang="en-US"/>
          </a:p>
        </p:txBody>
      </p:sp>
    </p:spTree>
    <p:extLst>
      <p:ext uri="{BB962C8B-B14F-4D97-AF65-F5344CB8AC3E}">
        <p14:creationId xmlns:p14="http://schemas.microsoft.com/office/powerpoint/2010/main" val="238123432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Rot="1"/>
          </p:cNvGrpSpPr>
          <p:nvPr/>
        </p:nvGrpSpPr>
        <p:grpSpPr bwMode="auto">
          <a:xfrm>
            <a:off x="953966" y="2946401"/>
            <a:ext cx="1131277" cy="588963"/>
            <a:chOff x="3301" y="2341"/>
            <a:chExt cx="772" cy="371"/>
          </a:xfrm>
        </p:grpSpPr>
        <p:sp>
          <p:nvSpPr>
            <p:cNvPr id="3" name="Rectangle 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2f</a:t>
              </a:r>
            </a:p>
          </p:txBody>
        </p:sp>
        <p:sp>
          <p:nvSpPr>
            <p:cNvPr id="4" name="Rectangle 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7</a:t>
              </a:r>
            </a:p>
          </p:txBody>
        </p:sp>
        <p:sp>
          <p:nvSpPr>
            <p:cNvPr id="5" name="Line 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 name="Line 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Line 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8" name="Line 1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1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0" name="Group 12"/>
          <p:cNvGrpSpPr>
            <a:grpSpLocks noRot="1"/>
          </p:cNvGrpSpPr>
          <p:nvPr/>
        </p:nvGrpSpPr>
        <p:grpSpPr bwMode="auto">
          <a:xfrm>
            <a:off x="2549769" y="2946401"/>
            <a:ext cx="1131277" cy="588963"/>
            <a:chOff x="3301" y="2341"/>
            <a:chExt cx="772" cy="371"/>
          </a:xfrm>
        </p:grpSpPr>
        <p:sp>
          <p:nvSpPr>
            <p:cNvPr id="11" name="Rectangle 13"/>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3200" b="1">
                <a:latin typeface="VNI-Helve" pitchFamily="2" charset="0"/>
              </a:endParaRPr>
            </a:p>
          </p:txBody>
        </p:sp>
        <p:sp>
          <p:nvSpPr>
            <p:cNvPr id="12" name="Rectangle 14"/>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6</a:t>
              </a:r>
            </a:p>
          </p:txBody>
        </p:sp>
        <p:sp>
          <p:nvSpPr>
            <p:cNvPr id="13" name="Line 15"/>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8" name="Group 20"/>
          <p:cNvGrpSpPr>
            <a:grpSpLocks noRot="1"/>
          </p:cNvGrpSpPr>
          <p:nvPr/>
        </p:nvGrpSpPr>
        <p:grpSpPr bwMode="auto">
          <a:xfrm>
            <a:off x="4275992" y="2946401"/>
            <a:ext cx="1131277" cy="588963"/>
            <a:chOff x="3301" y="2341"/>
            <a:chExt cx="772" cy="371"/>
          </a:xfrm>
        </p:grpSpPr>
        <p:sp>
          <p:nvSpPr>
            <p:cNvPr id="19" name="Rectangle 21"/>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4f</a:t>
              </a:r>
            </a:p>
          </p:txBody>
        </p:sp>
        <p:sp>
          <p:nvSpPr>
            <p:cNvPr id="20" name="Rectangle 22"/>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3</a:t>
              </a:r>
            </a:p>
          </p:txBody>
        </p:sp>
        <p:sp>
          <p:nvSpPr>
            <p:cNvPr id="21" name="Line 23"/>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24"/>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Line 27"/>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26" name="Group 28"/>
          <p:cNvGrpSpPr>
            <a:grpSpLocks noRot="1"/>
          </p:cNvGrpSpPr>
          <p:nvPr/>
        </p:nvGrpSpPr>
        <p:grpSpPr bwMode="auto">
          <a:xfrm>
            <a:off x="5873262" y="2959101"/>
            <a:ext cx="1131277" cy="588963"/>
            <a:chOff x="3301" y="2341"/>
            <a:chExt cx="772" cy="371"/>
          </a:xfrm>
        </p:grpSpPr>
        <p:sp>
          <p:nvSpPr>
            <p:cNvPr id="27" name="Rectangle 29"/>
            <p:cNvSpPr>
              <a:spLocks noChangeArrowheads="1"/>
            </p:cNvSpPr>
            <p:nvPr/>
          </p:nvSpPr>
          <p:spPr bwMode="auto">
            <a:xfrm>
              <a:off x="3687" y="2341"/>
              <a:ext cx="386" cy="3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28" name="Rectangle 30"/>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8</a:t>
              </a:r>
            </a:p>
          </p:txBody>
        </p:sp>
        <p:sp>
          <p:nvSpPr>
            <p:cNvPr id="29" name="Line 31"/>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2"/>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3"/>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20" name="Line 34"/>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21" name="Line 35"/>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12356" name="Line 36"/>
          <p:cNvSpPr>
            <a:spLocks noChangeShapeType="1"/>
          </p:cNvSpPr>
          <p:nvPr/>
        </p:nvSpPr>
        <p:spPr bwMode="auto">
          <a:xfrm>
            <a:off x="2083777" y="3248025"/>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12357" name="Line 37"/>
          <p:cNvSpPr>
            <a:spLocks noChangeShapeType="1"/>
          </p:cNvSpPr>
          <p:nvPr/>
        </p:nvSpPr>
        <p:spPr bwMode="auto">
          <a:xfrm>
            <a:off x="3679581" y="3211513"/>
            <a:ext cx="597877"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58" name="Line 38"/>
          <p:cNvSpPr>
            <a:spLocks noChangeShapeType="1"/>
          </p:cNvSpPr>
          <p:nvPr/>
        </p:nvSpPr>
        <p:spPr bwMode="auto">
          <a:xfrm>
            <a:off x="5407269" y="3248025"/>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312359" name="Line 39"/>
          <p:cNvSpPr>
            <a:spLocks noChangeShapeType="1"/>
          </p:cNvSpPr>
          <p:nvPr/>
        </p:nvSpPr>
        <p:spPr bwMode="auto">
          <a:xfrm>
            <a:off x="7003074" y="3248025"/>
            <a:ext cx="492369" cy="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grpSp>
        <p:nvGrpSpPr>
          <p:cNvPr id="312362" name="Group 42"/>
          <p:cNvGrpSpPr>
            <a:grpSpLocks/>
          </p:cNvGrpSpPr>
          <p:nvPr/>
        </p:nvGrpSpPr>
        <p:grpSpPr bwMode="auto">
          <a:xfrm>
            <a:off x="1049216" y="2781301"/>
            <a:ext cx="797169" cy="1008063"/>
            <a:chOff x="2122" y="2568"/>
            <a:chExt cx="453" cy="408"/>
          </a:xfrm>
        </p:grpSpPr>
        <p:sp>
          <p:nvSpPr>
            <p:cNvPr id="312363" name="Line 43"/>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64" name="Line 44"/>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2365" name="Text Box 45"/>
          <p:cNvSpPr txBox="1">
            <a:spLocks noChangeArrowheads="1"/>
          </p:cNvSpPr>
          <p:nvPr/>
        </p:nvSpPr>
        <p:spPr bwMode="auto">
          <a:xfrm>
            <a:off x="888023" y="2546351"/>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1f</a:t>
            </a:r>
          </a:p>
        </p:txBody>
      </p:sp>
      <p:sp>
        <p:nvSpPr>
          <p:cNvPr id="312366" name="Text Box 46"/>
          <p:cNvSpPr txBox="1">
            <a:spLocks noChangeArrowheads="1"/>
          </p:cNvSpPr>
          <p:nvPr/>
        </p:nvSpPr>
        <p:spPr bwMode="auto">
          <a:xfrm>
            <a:off x="2483828" y="2384426"/>
            <a:ext cx="464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2f</a:t>
            </a:r>
          </a:p>
        </p:txBody>
      </p:sp>
      <p:sp>
        <p:nvSpPr>
          <p:cNvPr id="312367" name="Text Box 47"/>
          <p:cNvSpPr txBox="1">
            <a:spLocks noChangeArrowheads="1"/>
          </p:cNvSpPr>
          <p:nvPr/>
        </p:nvSpPr>
        <p:spPr bwMode="auto">
          <a:xfrm>
            <a:off x="4144108" y="2455864"/>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3f</a:t>
            </a:r>
          </a:p>
        </p:txBody>
      </p:sp>
      <p:sp>
        <p:nvSpPr>
          <p:cNvPr id="312368" name="Text Box 48"/>
          <p:cNvSpPr txBox="1">
            <a:spLocks noChangeArrowheads="1"/>
          </p:cNvSpPr>
          <p:nvPr/>
        </p:nvSpPr>
        <p:spPr bwMode="auto">
          <a:xfrm>
            <a:off x="5739913" y="2527301"/>
            <a:ext cx="46452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4f</a:t>
            </a:r>
          </a:p>
        </p:txBody>
      </p:sp>
      <p:sp>
        <p:nvSpPr>
          <p:cNvPr id="312370" name="Text Box 50"/>
          <p:cNvSpPr txBox="1">
            <a:spLocks noChangeArrowheads="1"/>
          </p:cNvSpPr>
          <p:nvPr/>
        </p:nvSpPr>
        <p:spPr bwMode="auto">
          <a:xfrm>
            <a:off x="3213589" y="2995613"/>
            <a:ext cx="53193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3f</a:t>
            </a:r>
          </a:p>
        </p:txBody>
      </p:sp>
      <p:sp>
        <p:nvSpPr>
          <p:cNvPr id="312373" name="Line 53"/>
          <p:cNvSpPr>
            <a:spLocks noChangeShapeType="1"/>
          </p:cNvSpPr>
          <p:nvPr/>
        </p:nvSpPr>
        <p:spPr bwMode="auto">
          <a:xfrm>
            <a:off x="3707423" y="3211513"/>
            <a:ext cx="597877" cy="0"/>
          </a:xfrm>
          <a:prstGeom prst="line">
            <a:avLst/>
          </a:prstGeom>
          <a:noFill/>
          <a:ln w="76200" cap="rnd">
            <a:solidFill>
              <a:srgbClr val="FF0000"/>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12381" name="Group 61"/>
          <p:cNvGrpSpPr>
            <a:grpSpLocks/>
          </p:cNvGrpSpPr>
          <p:nvPr/>
        </p:nvGrpSpPr>
        <p:grpSpPr bwMode="auto">
          <a:xfrm>
            <a:off x="716574" y="1628775"/>
            <a:ext cx="1063869" cy="1295400"/>
            <a:chOff x="1079" y="1026"/>
            <a:chExt cx="726" cy="816"/>
          </a:xfrm>
        </p:grpSpPr>
        <p:sp>
          <p:nvSpPr>
            <p:cNvPr id="312360" name="Line 40"/>
            <p:cNvSpPr>
              <a:spLocks noChangeShapeType="1"/>
            </p:cNvSpPr>
            <p:nvPr/>
          </p:nvSpPr>
          <p:spPr bwMode="auto">
            <a:xfrm>
              <a:off x="1442" y="1434"/>
              <a:ext cx="0" cy="40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61" name="Oval 41"/>
            <p:cNvSpPr>
              <a:spLocks noChangeArrowheads="1"/>
            </p:cNvSpPr>
            <p:nvPr/>
          </p:nvSpPr>
          <p:spPr bwMode="auto">
            <a:xfrm>
              <a:off x="1369" y="1262"/>
              <a:ext cx="136" cy="181"/>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80" name="Text Box 60"/>
            <p:cNvSpPr txBox="1">
              <a:spLocks noChangeArrowheads="1"/>
            </p:cNvSpPr>
            <p:nvPr/>
          </p:nvSpPr>
          <p:spPr bwMode="auto">
            <a:xfrm>
              <a:off x="1079" y="1026"/>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pHead</a:t>
              </a:r>
            </a:p>
          </p:txBody>
        </p:sp>
      </p:grpSp>
      <p:grpSp>
        <p:nvGrpSpPr>
          <p:cNvPr id="312383" name="Group 63"/>
          <p:cNvGrpSpPr>
            <a:grpSpLocks/>
          </p:cNvGrpSpPr>
          <p:nvPr/>
        </p:nvGrpSpPr>
        <p:grpSpPr bwMode="auto">
          <a:xfrm>
            <a:off x="915866" y="3500438"/>
            <a:ext cx="564173" cy="890587"/>
            <a:chOff x="1215" y="2205"/>
            <a:chExt cx="385" cy="561"/>
          </a:xfrm>
        </p:grpSpPr>
        <p:sp>
          <p:nvSpPr>
            <p:cNvPr id="312377" name="Arc 57"/>
            <p:cNvSpPr>
              <a:spLocks/>
            </p:cNvSpPr>
            <p:nvPr/>
          </p:nvSpPr>
          <p:spPr bwMode="auto">
            <a:xfrm flipV="1">
              <a:off x="1306" y="2205"/>
              <a:ext cx="294" cy="3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82" name="Text Box 62"/>
            <p:cNvSpPr txBox="1">
              <a:spLocks noChangeArrowheads="1"/>
            </p:cNvSpPr>
            <p:nvPr/>
          </p:nvSpPr>
          <p:spPr bwMode="auto">
            <a:xfrm>
              <a:off x="1215" y="247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p</a:t>
              </a:r>
            </a:p>
          </p:txBody>
        </p:sp>
      </p:grpSp>
      <p:grpSp>
        <p:nvGrpSpPr>
          <p:cNvPr id="312323" name="Group 64"/>
          <p:cNvGrpSpPr>
            <a:grpSpLocks noRot="1"/>
          </p:cNvGrpSpPr>
          <p:nvPr/>
        </p:nvGrpSpPr>
        <p:grpSpPr bwMode="auto">
          <a:xfrm>
            <a:off x="7495443" y="2924176"/>
            <a:ext cx="1131277" cy="588963"/>
            <a:chOff x="3301" y="2341"/>
            <a:chExt cx="772" cy="371"/>
          </a:xfrm>
        </p:grpSpPr>
        <p:sp>
          <p:nvSpPr>
            <p:cNvPr id="312369" name="Rectangle 65"/>
            <p:cNvSpPr>
              <a:spLocks noChangeArrowheads="1"/>
            </p:cNvSpPr>
            <p:nvPr/>
          </p:nvSpPr>
          <p:spPr bwMode="auto">
            <a:xfrm>
              <a:off x="3687"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N</a:t>
              </a:r>
            </a:p>
          </p:txBody>
        </p:sp>
        <p:sp>
          <p:nvSpPr>
            <p:cNvPr id="312371" name="Rectangle 66"/>
            <p:cNvSpPr>
              <a:spLocks noChangeArrowheads="1"/>
            </p:cNvSpPr>
            <p:nvPr/>
          </p:nvSpPr>
          <p:spPr bwMode="auto">
            <a:xfrm>
              <a:off x="3301" y="2341"/>
              <a:ext cx="386" cy="371"/>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latin typeface="VNI-Helve" pitchFamily="2" charset="0"/>
                </a:rPr>
                <a:t>9</a:t>
              </a:r>
            </a:p>
          </p:txBody>
        </p:sp>
        <p:sp>
          <p:nvSpPr>
            <p:cNvPr id="312372" name="Line 67"/>
            <p:cNvSpPr>
              <a:spLocks noChangeShapeType="1"/>
            </p:cNvSpPr>
            <p:nvPr/>
          </p:nvSpPr>
          <p:spPr bwMode="auto">
            <a:xfrm>
              <a:off x="3301" y="2341"/>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4" name="Line 68"/>
            <p:cNvSpPr>
              <a:spLocks noChangeShapeType="1"/>
            </p:cNvSpPr>
            <p:nvPr/>
          </p:nvSpPr>
          <p:spPr bwMode="auto">
            <a:xfrm>
              <a:off x="3301" y="2705"/>
              <a:ext cx="7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5" name="Line 69"/>
            <p:cNvSpPr>
              <a:spLocks noChangeShapeType="1"/>
            </p:cNvSpPr>
            <p:nvPr/>
          </p:nvSpPr>
          <p:spPr bwMode="auto">
            <a:xfrm>
              <a:off x="3301"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6" name="Line 70"/>
            <p:cNvSpPr>
              <a:spLocks noChangeShapeType="1"/>
            </p:cNvSpPr>
            <p:nvPr/>
          </p:nvSpPr>
          <p:spPr bwMode="auto">
            <a:xfrm>
              <a:off x="3687"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78" name="Line 71"/>
            <p:cNvSpPr>
              <a:spLocks noChangeShapeType="1"/>
            </p:cNvSpPr>
            <p:nvPr/>
          </p:nvSpPr>
          <p:spPr bwMode="auto">
            <a:xfrm>
              <a:off x="4073" y="2341"/>
              <a:ext cx="0" cy="3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12392" name="Text Box 72"/>
          <p:cNvSpPr txBox="1">
            <a:spLocks noChangeArrowheads="1"/>
          </p:cNvSpPr>
          <p:nvPr/>
        </p:nvSpPr>
        <p:spPr bwMode="auto">
          <a:xfrm>
            <a:off x="7429500" y="2527301"/>
            <a:ext cx="46452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5f</a:t>
            </a:r>
          </a:p>
        </p:txBody>
      </p:sp>
      <p:grpSp>
        <p:nvGrpSpPr>
          <p:cNvPr id="312393" name="Group 73"/>
          <p:cNvGrpSpPr>
            <a:grpSpLocks/>
          </p:cNvGrpSpPr>
          <p:nvPr/>
        </p:nvGrpSpPr>
        <p:grpSpPr bwMode="auto">
          <a:xfrm>
            <a:off x="7297616" y="1628775"/>
            <a:ext cx="1063869" cy="1295400"/>
            <a:chOff x="1079" y="1026"/>
            <a:chExt cx="726" cy="816"/>
          </a:xfrm>
        </p:grpSpPr>
        <p:sp>
          <p:nvSpPr>
            <p:cNvPr id="312394" name="Line 74"/>
            <p:cNvSpPr>
              <a:spLocks noChangeShapeType="1"/>
            </p:cNvSpPr>
            <p:nvPr/>
          </p:nvSpPr>
          <p:spPr bwMode="auto">
            <a:xfrm>
              <a:off x="1442" y="1434"/>
              <a:ext cx="0" cy="408"/>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2395" name="Oval 75"/>
            <p:cNvSpPr>
              <a:spLocks noChangeArrowheads="1"/>
            </p:cNvSpPr>
            <p:nvPr/>
          </p:nvSpPr>
          <p:spPr bwMode="auto">
            <a:xfrm>
              <a:off x="1369" y="1262"/>
              <a:ext cx="136" cy="181"/>
            </a:xfrm>
            <a:prstGeom prst="ellipse">
              <a:avLst/>
            </a:prstGeom>
            <a:solidFill>
              <a:srgbClr val="FF0000"/>
            </a:solidFill>
            <a:ln w="571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396" name="Text Box 76"/>
            <p:cNvSpPr txBox="1">
              <a:spLocks noChangeArrowheads="1"/>
            </p:cNvSpPr>
            <p:nvPr/>
          </p:nvSpPr>
          <p:spPr bwMode="auto">
            <a:xfrm>
              <a:off x="1079" y="1026"/>
              <a:ext cx="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pTail</a:t>
              </a:r>
            </a:p>
          </p:txBody>
        </p:sp>
      </p:grpSp>
      <p:grpSp>
        <p:nvGrpSpPr>
          <p:cNvPr id="312397" name="Group 77"/>
          <p:cNvGrpSpPr>
            <a:grpSpLocks/>
          </p:cNvGrpSpPr>
          <p:nvPr/>
        </p:nvGrpSpPr>
        <p:grpSpPr bwMode="auto">
          <a:xfrm>
            <a:off x="2645020" y="2781301"/>
            <a:ext cx="797169" cy="1008063"/>
            <a:chOff x="2122" y="2568"/>
            <a:chExt cx="453" cy="408"/>
          </a:xfrm>
        </p:grpSpPr>
        <p:sp>
          <p:nvSpPr>
            <p:cNvPr id="312398" name="Line 78"/>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399" name="Line 79"/>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2400" name="Group 80"/>
          <p:cNvGrpSpPr>
            <a:grpSpLocks/>
          </p:cNvGrpSpPr>
          <p:nvPr/>
        </p:nvGrpSpPr>
        <p:grpSpPr bwMode="auto">
          <a:xfrm>
            <a:off x="4440116" y="2781301"/>
            <a:ext cx="797169" cy="1008063"/>
            <a:chOff x="2122" y="2568"/>
            <a:chExt cx="453" cy="408"/>
          </a:xfrm>
        </p:grpSpPr>
        <p:sp>
          <p:nvSpPr>
            <p:cNvPr id="312401" name="Line 81"/>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402" name="Line 82"/>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2403" name="Group 83"/>
          <p:cNvGrpSpPr>
            <a:grpSpLocks/>
          </p:cNvGrpSpPr>
          <p:nvPr/>
        </p:nvGrpSpPr>
        <p:grpSpPr bwMode="auto">
          <a:xfrm>
            <a:off x="6034454" y="2781301"/>
            <a:ext cx="797169" cy="1008063"/>
            <a:chOff x="2122" y="2568"/>
            <a:chExt cx="453" cy="408"/>
          </a:xfrm>
        </p:grpSpPr>
        <p:sp>
          <p:nvSpPr>
            <p:cNvPr id="312404" name="Line 84"/>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405" name="Line 85"/>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2406" name="Group 86"/>
          <p:cNvGrpSpPr>
            <a:grpSpLocks/>
          </p:cNvGrpSpPr>
          <p:nvPr/>
        </p:nvGrpSpPr>
        <p:grpSpPr bwMode="auto">
          <a:xfrm>
            <a:off x="7562851" y="2781301"/>
            <a:ext cx="797169" cy="1008063"/>
            <a:chOff x="2122" y="2568"/>
            <a:chExt cx="453" cy="408"/>
          </a:xfrm>
        </p:grpSpPr>
        <p:sp>
          <p:nvSpPr>
            <p:cNvPr id="312407" name="Line 87"/>
            <p:cNvSpPr>
              <a:spLocks noChangeShapeType="1"/>
            </p:cNvSpPr>
            <p:nvPr/>
          </p:nvSpPr>
          <p:spPr bwMode="auto">
            <a:xfrm>
              <a:off x="2122" y="2568"/>
              <a:ext cx="408" cy="363"/>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2408" name="Line 88"/>
            <p:cNvSpPr>
              <a:spLocks noChangeShapeType="1"/>
            </p:cNvSpPr>
            <p:nvPr/>
          </p:nvSpPr>
          <p:spPr bwMode="auto">
            <a:xfrm flipH="1">
              <a:off x="2122" y="2568"/>
              <a:ext cx="453" cy="408"/>
            </a:xfrm>
            <a:prstGeom prst="line">
              <a:avLst/>
            </a:prstGeom>
            <a:noFill/>
            <a:ln w="57150">
              <a:solidFill>
                <a:srgbClr val="0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2324" name="Title 312323"/>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12322" name="Slide Number Placeholder 312321"/>
          <p:cNvSpPr>
            <a:spLocks noGrp="1"/>
          </p:cNvSpPr>
          <p:nvPr>
            <p:ph type="sldNum" sz="quarter" idx="12"/>
          </p:nvPr>
        </p:nvSpPr>
        <p:spPr/>
        <p:txBody>
          <a:bodyPr/>
          <a:lstStyle/>
          <a:p>
            <a:fld id="{3A901CDF-9DA1-4D44-A22F-A8881224B900}" type="slidenum">
              <a:rPr lang="en-US" smtClean="0"/>
              <a:t>54</a:t>
            </a:fld>
            <a:endParaRPr lang="en-US"/>
          </a:p>
        </p:txBody>
      </p:sp>
    </p:spTree>
    <p:extLst>
      <p:ext uri="{BB962C8B-B14F-4D97-AF65-F5344CB8AC3E}">
        <p14:creationId xmlns:p14="http://schemas.microsoft.com/office/powerpoint/2010/main" val="27541650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12381"/>
                                        </p:tgtEl>
                                        <p:attrNameLst>
                                          <p:attrName>style.visibility</p:attrName>
                                        </p:attrNameLst>
                                      </p:cBhvr>
                                      <p:to>
                                        <p:strVal val="visible"/>
                                      </p:to>
                                    </p:set>
                                    <p:animEffect transition="in" filter="blinds(horizontal)">
                                      <p:cBhvr>
                                        <p:cTn id="7" dur="500"/>
                                        <p:tgtEl>
                                          <p:spTgt spid="312381"/>
                                        </p:tgtEl>
                                      </p:cBhvr>
                                    </p:animEffect>
                                  </p:childTnLst>
                                </p:cTn>
                              </p:par>
                            </p:childTnLst>
                          </p:cTn>
                        </p:par>
                        <p:par>
                          <p:cTn id="8" fill="hold" nodeType="afterGroup">
                            <p:stCondLst>
                              <p:cond delay="500"/>
                            </p:stCondLst>
                            <p:childTnLst>
                              <p:par>
                                <p:cTn id="9" presetID="63" presetClass="path" presetSubtype="0" accel="50000" decel="50000" fill="hold" nodeType="afterEffect">
                                  <p:stCondLst>
                                    <p:cond delay="0"/>
                                  </p:stCondLst>
                                  <p:childTnLst>
                                    <p:animMotion origin="layout" path="M 8.56685E-7 -6.93642E-7 L 0.19616 -6.93642E-7 " pathEditMode="relative" rAng="0" ptsTypes="AA">
                                      <p:cBhvr>
                                        <p:cTn id="10" dur="2000" fill="hold"/>
                                        <p:tgtEl>
                                          <p:spTgt spid="312381"/>
                                        </p:tgtEl>
                                        <p:attrNameLst>
                                          <p:attrName>ppt_x</p:attrName>
                                          <p:attrName>ppt_y</p:attrName>
                                        </p:attrNameLst>
                                      </p:cBhvr>
                                      <p:rCtr x="9800" y="0"/>
                                    </p:animMotion>
                                  </p:childTnLst>
                                </p:cTn>
                              </p:par>
                            </p:childTnLst>
                          </p:cTn>
                        </p:par>
                        <p:par>
                          <p:cTn id="11" fill="hold" nodeType="afterGroup">
                            <p:stCondLst>
                              <p:cond delay="2500"/>
                            </p:stCondLst>
                            <p:childTnLst>
                              <p:par>
                                <p:cTn id="12" presetID="3" presetClass="entr" presetSubtype="10" fill="hold" nodeType="afterEffect">
                                  <p:stCondLst>
                                    <p:cond delay="0"/>
                                  </p:stCondLst>
                                  <p:childTnLst>
                                    <p:set>
                                      <p:cBhvr>
                                        <p:cTn id="13" dur="1" fill="hold">
                                          <p:stCondLst>
                                            <p:cond delay="0"/>
                                          </p:stCondLst>
                                        </p:cTn>
                                        <p:tgtEl>
                                          <p:spTgt spid="312383"/>
                                        </p:tgtEl>
                                        <p:attrNameLst>
                                          <p:attrName>style.visibility</p:attrName>
                                        </p:attrNameLst>
                                      </p:cBhvr>
                                      <p:to>
                                        <p:strVal val="visible"/>
                                      </p:to>
                                    </p:set>
                                    <p:animEffect transition="in" filter="blinds(horizontal)">
                                      <p:cBhvr>
                                        <p:cTn id="14" dur="500"/>
                                        <p:tgtEl>
                                          <p:spTgt spid="312383"/>
                                        </p:tgtEl>
                                      </p:cBhvr>
                                    </p:animEffect>
                                  </p:childTnLst>
                                </p:cTn>
                              </p:par>
                            </p:childTnLst>
                          </p:cTn>
                        </p:par>
                        <p:par>
                          <p:cTn id="15" fill="hold" nodeType="afterGroup">
                            <p:stCondLst>
                              <p:cond delay="3000"/>
                            </p:stCondLst>
                            <p:childTnLst>
                              <p:par>
                                <p:cTn id="16" presetID="3" presetClass="entr" presetSubtype="10" fill="hold" nodeType="afterEffect">
                                  <p:stCondLst>
                                    <p:cond delay="0"/>
                                  </p:stCondLst>
                                  <p:childTnLst>
                                    <p:set>
                                      <p:cBhvr>
                                        <p:cTn id="17" dur="1" fill="hold">
                                          <p:stCondLst>
                                            <p:cond delay="0"/>
                                          </p:stCondLst>
                                        </p:cTn>
                                        <p:tgtEl>
                                          <p:spTgt spid="312362"/>
                                        </p:tgtEl>
                                        <p:attrNameLst>
                                          <p:attrName>style.visibility</p:attrName>
                                        </p:attrNameLst>
                                      </p:cBhvr>
                                      <p:to>
                                        <p:strVal val="visible"/>
                                      </p:to>
                                    </p:set>
                                    <p:animEffect transition="in" filter="blinds(horizontal)">
                                      <p:cBhvr>
                                        <p:cTn id="18" dur="2000"/>
                                        <p:tgtEl>
                                          <p:spTgt spid="312362"/>
                                        </p:tgtEl>
                                      </p:cBhvr>
                                    </p:animEffect>
                                  </p:childTnLst>
                                </p:cTn>
                              </p:par>
                            </p:childTnLst>
                          </p:cTn>
                        </p:par>
                        <p:par>
                          <p:cTn id="19" fill="hold" nodeType="afterGroup">
                            <p:stCondLst>
                              <p:cond delay="5000"/>
                            </p:stCondLst>
                            <p:childTnLst>
                              <p:par>
                                <p:cTn id="20" presetID="63" presetClass="path" presetSubtype="0" accel="50000" decel="50000" fill="hold" nodeType="afterEffect">
                                  <p:stCondLst>
                                    <p:cond delay="0"/>
                                  </p:stCondLst>
                                  <p:childTnLst>
                                    <p:animMotion origin="layout" path="M 0.19616 -6.93642E-7 L 0.37774 -6.93642E-7 " pathEditMode="relative" rAng="0" ptsTypes="AA">
                                      <p:cBhvr>
                                        <p:cTn id="21" dur="2000" fill="hold"/>
                                        <p:tgtEl>
                                          <p:spTgt spid="312381"/>
                                        </p:tgtEl>
                                        <p:attrNameLst>
                                          <p:attrName>ppt_x</p:attrName>
                                          <p:attrName>ppt_y</p:attrName>
                                        </p:attrNameLst>
                                      </p:cBhvr>
                                      <p:rCtr x="9079" y="0"/>
                                    </p:animMotion>
                                  </p:childTnLst>
                                </p:cTn>
                              </p:par>
                            </p:childTnLst>
                          </p:cTn>
                        </p:par>
                        <p:par>
                          <p:cTn id="22" fill="hold" nodeType="afterGroup">
                            <p:stCondLst>
                              <p:cond delay="7000"/>
                            </p:stCondLst>
                            <p:childTnLst>
                              <p:par>
                                <p:cTn id="23" presetID="63" presetClass="path" presetSubtype="0" accel="50000" decel="50000" fill="hold" nodeType="afterEffect">
                                  <p:stCondLst>
                                    <p:cond delay="0"/>
                                  </p:stCondLst>
                                  <p:childTnLst>
                                    <p:animMotion origin="layout" path="M -4.65973E-6 3.52601E-6 L 0.18719 -0.00162 " pathEditMode="relative" rAng="0" ptsTypes="AA">
                                      <p:cBhvr>
                                        <p:cTn id="24" dur="2000" fill="hold"/>
                                        <p:tgtEl>
                                          <p:spTgt spid="312383"/>
                                        </p:tgtEl>
                                        <p:attrNameLst>
                                          <p:attrName>ppt_x</p:attrName>
                                          <p:attrName>ppt_y</p:attrName>
                                        </p:attrNameLst>
                                      </p:cBhvr>
                                      <p:rCtr x="9351" y="-92"/>
                                    </p:animMotion>
                                  </p:childTnLst>
                                </p:cTn>
                              </p:par>
                            </p:childTnLst>
                          </p:cTn>
                        </p:par>
                        <p:par>
                          <p:cTn id="25" fill="hold" nodeType="afterGroup">
                            <p:stCondLst>
                              <p:cond delay="9000"/>
                            </p:stCondLst>
                            <p:childTnLst>
                              <p:par>
                                <p:cTn id="26" presetID="3" presetClass="entr" presetSubtype="10" fill="hold" nodeType="afterEffect">
                                  <p:stCondLst>
                                    <p:cond delay="0"/>
                                  </p:stCondLst>
                                  <p:childTnLst>
                                    <p:set>
                                      <p:cBhvr>
                                        <p:cTn id="27" dur="1" fill="hold">
                                          <p:stCondLst>
                                            <p:cond delay="0"/>
                                          </p:stCondLst>
                                        </p:cTn>
                                        <p:tgtEl>
                                          <p:spTgt spid="312397"/>
                                        </p:tgtEl>
                                        <p:attrNameLst>
                                          <p:attrName>style.visibility</p:attrName>
                                        </p:attrNameLst>
                                      </p:cBhvr>
                                      <p:to>
                                        <p:strVal val="visible"/>
                                      </p:to>
                                    </p:set>
                                    <p:animEffect transition="in" filter="blinds(horizontal)">
                                      <p:cBhvr>
                                        <p:cTn id="28" dur="2000"/>
                                        <p:tgtEl>
                                          <p:spTgt spid="312397"/>
                                        </p:tgtEl>
                                      </p:cBhvr>
                                    </p:animEffect>
                                  </p:childTnLst>
                                </p:cTn>
                              </p:par>
                            </p:childTnLst>
                          </p:cTn>
                        </p:par>
                        <p:par>
                          <p:cTn id="29" fill="hold" nodeType="afterGroup">
                            <p:stCondLst>
                              <p:cond delay="11000"/>
                            </p:stCondLst>
                            <p:childTnLst>
                              <p:par>
                                <p:cTn id="30" presetID="63" presetClass="path" presetSubtype="0" accel="50000" decel="50000" fill="hold" nodeType="afterEffect">
                                  <p:stCondLst>
                                    <p:cond delay="0"/>
                                  </p:stCondLst>
                                  <p:childTnLst>
                                    <p:animMotion origin="layout" path="M 0.37774 -6.93642E-7 L 0.55933 -6.93642E-7 " pathEditMode="relative" rAng="0" ptsTypes="AA">
                                      <p:cBhvr>
                                        <p:cTn id="31" dur="2000" fill="hold"/>
                                        <p:tgtEl>
                                          <p:spTgt spid="312381"/>
                                        </p:tgtEl>
                                        <p:attrNameLst>
                                          <p:attrName>ppt_x</p:attrName>
                                          <p:attrName>ppt_y</p:attrName>
                                        </p:attrNameLst>
                                      </p:cBhvr>
                                      <p:rCtr x="9079" y="0"/>
                                    </p:animMotion>
                                  </p:childTnLst>
                                </p:cTn>
                              </p:par>
                            </p:childTnLst>
                          </p:cTn>
                        </p:par>
                        <p:par>
                          <p:cTn id="32" fill="hold" nodeType="afterGroup">
                            <p:stCondLst>
                              <p:cond delay="13000"/>
                            </p:stCondLst>
                            <p:childTnLst>
                              <p:par>
                                <p:cTn id="33" presetID="63" presetClass="path" presetSubtype="0" accel="50000" decel="50000" fill="hold" nodeType="afterEffect">
                                  <p:stCondLst>
                                    <p:cond delay="0"/>
                                  </p:stCondLst>
                                  <p:childTnLst>
                                    <p:animMotion origin="layout" path="M 0.18719 -0.00162 L 0.38335 -0.00162 " pathEditMode="relative" rAng="0" ptsTypes="AA">
                                      <p:cBhvr>
                                        <p:cTn id="34" dur="2000" fill="hold"/>
                                        <p:tgtEl>
                                          <p:spTgt spid="312383"/>
                                        </p:tgtEl>
                                        <p:attrNameLst>
                                          <p:attrName>ppt_x</p:attrName>
                                          <p:attrName>ppt_y</p:attrName>
                                        </p:attrNameLst>
                                      </p:cBhvr>
                                      <p:rCtr x="9800" y="0"/>
                                    </p:animMotion>
                                  </p:childTnLst>
                                </p:cTn>
                              </p:par>
                            </p:childTnLst>
                          </p:cTn>
                        </p:par>
                        <p:par>
                          <p:cTn id="35" fill="hold" nodeType="afterGroup">
                            <p:stCondLst>
                              <p:cond delay="15000"/>
                            </p:stCondLst>
                            <p:childTnLst>
                              <p:par>
                                <p:cTn id="36" presetID="3" presetClass="entr" presetSubtype="10" fill="hold" nodeType="afterEffect">
                                  <p:stCondLst>
                                    <p:cond delay="0"/>
                                  </p:stCondLst>
                                  <p:childTnLst>
                                    <p:set>
                                      <p:cBhvr>
                                        <p:cTn id="37" dur="1" fill="hold">
                                          <p:stCondLst>
                                            <p:cond delay="0"/>
                                          </p:stCondLst>
                                        </p:cTn>
                                        <p:tgtEl>
                                          <p:spTgt spid="312400"/>
                                        </p:tgtEl>
                                        <p:attrNameLst>
                                          <p:attrName>style.visibility</p:attrName>
                                        </p:attrNameLst>
                                      </p:cBhvr>
                                      <p:to>
                                        <p:strVal val="visible"/>
                                      </p:to>
                                    </p:set>
                                    <p:animEffect transition="in" filter="blinds(horizontal)">
                                      <p:cBhvr>
                                        <p:cTn id="38" dur="2000"/>
                                        <p:tgtEl>
                                          <p:spTgt spid="312400"/>
                                        </p:tgtEl>
                                      </p:cBhvr>
                                    </p:animEffect>
                                  </p:childTnLst>
                                </p:cTn>
                              </p:par>
                            </p:childTnLst>
                          </p:cTn>
                        </p:par>
                        <p:par>
                          <p:cTn id="39" fill="hold" nodeType="afterGroup">
                            <p:stCondLst>
                              <p:cond delay="17000"/>
                            </p:stCondLst>
                            <p:childTnLst>
                              <p:par>
                                <p:cTn id="40" presetID="63" presetClass="path" presetSubtype="0" accel="50000" decel="50000" fill="hold" nodeType="afterEffect">
                                  <p:stCondLst>
                                    <p:cond delay="0"/>
                                  </p:stCondLst>
                                  <p:childTnLst>
                                    <p:animMotion origin="layout" path="M 0.55933 -6.93642E-7 L 0.73355 -6.93642E-7 " pathEditMode="relative" rAng="0" ptsTypes="AA">
                                      <p:cBhvr>
                                        <p:cTn id="41" dur="2000" fill="hold"/>
                                        <p:tgtEl>
                                          <p:spTgt spid="312381"/>
                                        </p:tgtEl>
                                        <p:attrNameLst>
                                          <p:attrName>ppt_x</p:attrName>
                                          <p:attrName>ppt_y</p:attrName>
                                        </p:attrNameLst>
                                      </p:cBhvr>
                                      <p:rCtr x="8711" y="0"/>
                                    </p:animMotion>
                                  </p:childTnLst>
                                </p:cTn>
                              </p:par>
                            </p:childTnLst>
                          </p:cTn>
                        </p:par>
                        <p:par>
                          <p:cTn id="42" fill="hold" nodeType="afterGroup">
                            <p:stCondLst>
                              <p:cond delay="19000"/>
                            </p:stCondLst>
                            <p:childTnLst>
                              <p:par>
                                <p:cTn id="43" presetID="63" presetClass="path" presetSubtype="0" accel="50000" decel="50000" fill="hold" nodeType="afterEffect">
                                  <p:stCondLst>
                                    <p:cond delay="0"/>
                                  </p:stCondLst>
                                  <p:childTnLst>
                                    <p:animMotion origin="layout" path="M 0.38335 -0.00162 L 0.55036 -0.00162 " pathEditMode="relative" rAng="0" ptsTypes="AA">
                                      <p:cBhvr>
                                        <p:cTn id="44" dur="2000" fill="hold"/>
                                        <p:tgtEl>
                                          <p:spTgt spid="312383"/>
                                        </p:tgtEl>
                                        <p:attrNameLst>
                                          <p:attrName>ppt_x</p:attrName>
                                          <p:attrName>ppt_y</p:attrName>
                                        </p:attrNameLst>
                                      </p:cBhvr>
                                      <p:rCtr x="8343" y="0"/>
                                    </p:animMotion>
                                  </p:childTnLst>
                                </p:cTn>
                              </p:par>
                            </p:childTnLst>
                          </p:cTn>
                        </p:par>
                        <p:par>
                          <p:cTn id="45" fill="hold" nodeType="afterGroup">
                            <p:stCondLst>
                              <p:cond delay="21000"/>
                            </p:stCondLst>
                            <p:childTnLst>
                              <p:par>
                                <p:cTn id="46" presetID="3" presetClass="entr" presetSubtype="10" fill="hold" nodeType="afterEffect">
                                  <p:stCondLst>
                                    <p:cond delay="0"/>
                                  </p:stCondLst>
                                  <p:childTnLst>
                                    <p:set>
                                      <p:cBhvr>
                                        <p:cTn id="47" dur="1" fill="hold">
                                          <p:stCondLst>
                                            <p:cond delay="0"/>
                                          </p:stCondLst>
                                        </p:cTn>
                                        <p:tgtEl>
                                          <p:spTgt spid="312403"/>
                                        </p:tgtEl>
                                        <p:attrNameLst>
                                          <p:attrName>style.visibility</p:attrName>
                                        </p:attrNameLst>
                                      </p:cBhvr>
                                      <p:to>
                                        <p:strVal val="visible"/>
                                      </p:to>
                                    </p:set>
                                    <p:animEffect transition="in" filter="blinds(horizontal)">
                                      <p:cBhvr>
                                        <p:cTn id="48" dur="2000"/>
                                        <p:tgtEl>
                                          <p:spTgt spid="312403"/>
                                        </p:tgtEl>
                                      </p:cBhvr>
                                    </p:animEffect>
                                  </p:childTnLst>
                                </p:cTn>
                              </p:par>
                            </p:childTnLst>
                          </p:cTn>
                        </p:par>
                        <p:par>
                          <p:cTn id="49" fill="hold" nodeType="afterGroup">
                            <p:stCondLst>
                              <p:cond delay="23000"/>
                            </p:stCondLst>
                            <p:childTnLst>
                              <p:par>
                                <p:cTn id="50" presetID="3" presetClass="exit" presetSubtype="10" fill="hold" nodeType="afterEffect">
                                  <p:stCondLst>
                                    <p:cond delay="0"/>
                                  </p:stCondLst>
                                  <p:childTnLst>
                                    <p:animEffect transition="out" filter="blinds(horizontal)">
                                      <p:cBhvr>
                                        <p:cTn id="51" dur="500"/>
                                        <p:tgtEl>
                                          <p:spTgt spid="312381"/>
                                        </p:tgtEl>
                                      </p:cBhvr>
                                    </p:animEffect>
                                    <p:set>
                                      <p:cBhvr>
                                        <p:cTn id="52" dur="1" fill="hold">
                                          <p:stCondLst>
                                            <p:cond delay="499"/>
                                          </p:stCondLst>
                                        </p:cTn>
                                        <p:tgtEl>
                                          <p:spTgt spid="312381"/>
                                        </p:tgtEl>
                                        <p:attrNameLst>
                                          <p:attrName>style.visibility</p:attrName>
                                        </p:attrNameLst>
                                      </p:cBhvr>
                                      <p:to>
                                        <p:strVal val="hidden"/>
                                      </p:to>
                                    </p:set>
                                  </p:childTnLst>
                                </p:cTn>
                              </p:par>
                            </p:childTnLst>
                          </p:cTn>
                        </p:par>
                        <p:par>
                          <p:cTn id="53" fill="hold" nodeType="afterGroup">
                            <p:stCondLst>
                              <p:cond delay="23500"/>
                            </p:stCondLst>
                            <p:childTnLst>
                              <p:par>
                                <p:cTn id="54" presetID="63" presetClass="path" presetSubtype="0" accel="50000" decel="50000" fill="hold" nodeType="afterEffect">
                                  <p:stCondLst>
                                    <p:cond delay="0"/>
                                  </p:stCondLst>
                                  <p:childTnLst>
                                    <p:animMotion origin="layout" path="M 0.55036 -0.00162 L 0.73195 -0.00162 " pathEditMode="relative" rAng="0" ptsTypes="AA">
                                      <p:cBhvr>
                                        <p:cTn id="55" dur="2000" fill="hold"/>
                                        <p:tgtEl>
                                          <p:spTgt spid="312383"/>
                                        </p:tgtEl>
                                        <p:attrNameLst>
                                          <p:attrName>ppt_x</p:attrName>
                                          <p:attrName>ppt_y</p:attrName>
                                        </p:attrNameLst>
                                      </p:cBhvr>
                                      <p:rCtr x="9079" y="0"/>
                                    </p:animMotion>
                                  </p:childTnLst>
                                </p:cTn>
                              </p:par>
                            </p:childTnLst>
                          </p:cTn>
                        </p:par>
                        <p:par>
                          <p:cTn id="56" fill="hold" nodeType="afterGroup">
                            <p:stCondLst>
                              <p:cond delay="25500"/>
                            </p:stCondLst>
                            <p:childTnLst>
                              <p:par>
                                <p:cTn id="57" presetID="3" presetClass="entr" presetSubtype="10" fill="hold" nodeType="afterEffect">
                                  <p:stCondLst>
                                    <p:cond delay="0"/>
                                  </p:stCondLst>
                                  <p:childTnLst>
                                    <p:set>
                                      <p:cBhvr>
                                        <p:cTn id="58" dur="1" fill="hold">
                                          <p:stCondLst>
                                            <p:cond delay="0"/>
                                          </p:stCondLst>
                                        </p:cTn>
                                        <p:tgtEl>
                                          <p:spTgt spid="312406"/>
                                        </p:tgtEl>
                                        <p:attrNameLst>
                                          <p:attrName>style.visibility</p:attrName>
                                        </p:attrNameLst>
                                      </p:cBhvr>
                                      <p:to>
                                        <p:strVal val="visible"/>
                                      </p:to>
                                    </p:set>
                                    <p:animEffect transition="in" filter="blinds(horizontal)">
                                      <p:cBhvr>
                                        <p:cTn id="59" dur="2000"/>
                                        <p:tgtEl>
                                          <p:spTgt spid="3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716574" y="1524000"/>
            <a:ext cx="8427426" cy="1295400"/>
          </a:xfrm>
        </p:spPr>
        <p:txBody>
          <a:bodyPr/>
          <a:lstStyle/>
          <a:p>
            <a:pPr>
              <a:buFont typeface="Wingdings" pitchFamily="2" charset="2"/>
              <a:buChar char="Ø"/>
            </a:pPr>
            <a:r>
              <a:rPr lang="en-US" sz="2800" dirty="0" err="1"/>
              <a:t>Có</a:t>
            </a:r>
            <a:r>
              <a:rPr lang="en-US" sz="2800" dirty="0"/>
              <a:t> </a:t>
            </a:r>
            <a:r>
              <a:rPr lang="en-US" sz="2800" dirty="0" err="1"/>
              <a:t>hai</a:t>
            </a:r>
            <a:r>
              <a:rPr lang="en-US" sz="2800" dirty="0"/>
              <a:t> </a:t>
            </a:r>
            <a:r>
              <a:rPr lang="en-US" sz="2800" dirty="0" err="1"/>
              <a:t>cách</a:t>
            </a:r>
            <a:r>
              <a:rPr lang="en-US" sz="2800" dirty="0"/>
              <a:t> </a:t>
            </a:r>
            <a:r>
              <a:rPr lang="en-US" sz="2800" dirty="0" err="1"/>
              <a:t>tiếp</a:t>
            </a:r>
            <a:r>
              <a:rPr lang="en-US" sz="2800" dirty="0"/>
              <a:t> </a:t>
            </a:r>
            <a:r>
              <a:rPr lang="en-US" sz="2800" dirty="0" err="1"/>
              <a:t>cận</a:t>
            </a:r>
            <a:endParaRPr lang="en-US" sz="2800" dirty="0"/>
          </a:p>
          <a:p>
            <a:pPr>
              <a:buFont typeface="Wingdings" pitchFamily="2" charset="2"/>
              <a:buChar char="Ø"/>
            </a:pPr>
            <a:r>
              <a:rPr lang="en-US" sz="2800" b="1" dirty="0" err="1"/>
              <a:t>Cách</a:t>
            </a:r>
            <a:r>
              <a:rPr lang="en-US" sz="2800" b="1" dirty="0"/>
              <a:t> 1</a:t>
            </a:r>
            <a:r>
              <a:rPr lang="en-US" sz="2800" dirty="0"/>
              <a:t>: </a:t>
            </a:r>
            <a:r>
              <a:rPr lang="en-US" sz="2800" dirty="0" err="1"/>
              <a:t>Thay</a:t>
            </a:r>
            <a:r>
              <a:rPr lang="en-US" sz="2800" dirty="0"/>
              <a:t> </a:t>
            </a:r>
            <a:r>
              <a:rPr lang="en-US" sz="2800" dirty="0" err="1"/>
              <a:t>đổi</a:t>
            </a:r>
            <a:r>
              <a:rPr lang="en-US" sz="2800" dirty="0"/>
              <a:t> </a:t>
            </a:r>
            <a:r>
              <a:rPr lang="en-US" sz="2800" dirty="0" err="1"/>
              <a:t>thành</a:t>
            </a:r>
            <a:r>
              <a:rPr lang="en-US" sz="2800" dirty="0"/>
              <a:t> </a:t>
            </a:r>
            <a:r>
              <a:rPr lang="en-US" sz="2800" dirty="0" err="1"/>
              <a:t>phần</a:t>
            </a:r>
            <a:r>
              <a:rPr lang="en-US" sz="2800" dirty="0"/>
              <a:t> Info</a:t>
            </a:r>
          </a:p>
          <a:p>
            <a:pPr>
              <a:buFont typeface="Wingdings" pitchFamily="2" charset="2"/>
              <a:buNone/>
            </a:pPr>
            <a:endParaRPr lang="en-US" sz="2800" dirty="0"/>
          </a:p>
        </p:txBody>
      </p:sp>
      <p:grpSp>
        <p:nvGrpSpPr>
          <p:cNvPr id="3" name="Group 2"/>
          <p:cNvGrpSpPr/>
          <p:nvPr/>
        </p:nvGrpSpPr>
        <p:grpSpPr>
          <a:xfrm>
            <a:off x="914400" y="2679700"/>
            <a:ext cx="7102720" cy="3568700"/>
            <a:chOff x="914400" y="2679700"/>
            <a:chExt cx="7102720" cy="3568700"/>
          </a:xfrm>
        </p:grpSpPr>
        <p:sp>
          <p:nvSpPr>
            <p:cNvPr id="313382" name="Rectangle 38"/>
            <p:cNvSpPr>
              <a:spLocks noChangeArrowheads="1"/>
            </p:cNvSpPr>
            <p:nvPr/>
          </p:nvSpPr>
          <p:spPr bwMode="auto">
            <a:xfrm>
              <a:off x="2180492" y="3762375"/>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3383" name="Rectangle 39"/>
            <p:cNvSpPr>
              <a:spLocks noChangeArrowheads="1"/>
            </p:cNvSpPr>
            <p:nvPr/>
          </p:nvSpPr>
          <p:spPr bwMode="auto">
            <a:xfrm>
              <a:off x="1477108" y="3762375"/>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3384" name="Line 40"/>
            <p:cNvSpPr>
              <a:spLocks noChangeShapeType="1"/>
            </p:cNvSpPr>
            <p:nvPr/>
          </p:nvSpPr>
          <p:spPr bwMode="auto">
            <a:xfrm>
              <a:off x="1477108" y="376237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5" name="Line 41"/>
            <p:cNvSpPr>
              <a:spLocks noChangeShapeType="1"/>
            </p:cNvSpPr>
            <p:nvPr/>
          </p:nvSpPr>
          <p:spPr bwMode="auto">
            <a:xfrm>
              <a:off x="1477108" y="429577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6" name="Line 42"/>
            <p:cNvSpPr>
              <a:spLocks noChangeShapeType="1"/>
            </p:cNvSpPr>
            <p:nvPr/>
          </p:nvSpPr>
          <p:spPr bwMode="auto">
            <a:xfrm>
              <a:off x="1477108" y="37623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7" name="Line 43"/>
            <p:cNvSpPr>
              <a:spLocks noChangeShapeType="1"/>
            </p:cNvSpPr>
            <p:nvPr/>
          </p:nvSpPr>
          <p:spPr bwMode="auto">
            <a:xfrm>
              <a:off x="2180492" y="3762375"/>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8" name="Line 44"/>
            <p:cNvSpPr>
              <a:spLocks noChangeShapeType="1"/>
            </p:cNvSpPr>
            <p:nvPr/>
          </p:nvSpPr>
          <p:spPr bwMode="auto">
            <a:xfrm>
              <a:off x="2883877" y="37623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89" name="Text Box 45"/>
            <p:cNvSpPr txBox="1">
              <a:spLocks noChangeArrowheads="1"/>
            </p:cNvSpPr>
            <p:nvPr/>
          </p:nvSpPr>
          <p:spPr bwMode="auto">
            <a:xfrm>
              <a:off x="1547446" y="3343275"/>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3f</a:t>
              </a:r>
            </a:p>
          </p:txBody>
        </p:sp>
        <p:sp>
          <p:nvSpPr>
            <p:cNvPr id="313390" name="Rectangle 46"/>
            <p:cNvSpPr>
              <a:spLocks noChangeArrowheads="1"/>
            </p:cNvSpPr>
            <p:nvPr/>
          </p:nvSpPr>
          <p:spPr bwMode="auto">
            <a:xfrm>
              <a:off x="6893169" y="3762375"/>
              <a:ext cx="1055077"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3391" name="Rectangle 47"/>
            <p:cNvSpPr>
              <a:spLocks noChangeArrowheads="1"/>
            </p:cNvSpPr>
            <p:nvPr/>
          </p:nvSpPr>
          <p:spPr bwMode="auto">
            <a:xfrm>
              <a:off x="6260123" y="3762375"/>
              <a:ext cx="633046"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6</a:t>
              </a:r>
            </a:p>
          </p:txBody>
        </p:sp>
        <p:sp>
          <p:nvSpPr>
            <p:cNvPr id="313392" name="Line 48"/>
            <p:cNvSpPr>
              <a:spLocks noChangeShapeType="1"/>
            </p:cNvSpPr>
            <p:nvPr/>
          </p:nvSpPr>
          <p:spPr bwMode="auto">
            <a:xfrm>
              <a:off x="6260123" y="3762375"/>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3" name="Line 49"/>
            <p:cNvSpPr>
              <a:spLocks noChangeShapeType="1"/>
            </p:cNvSpPr>
            <p:nvPr/>
          </p:nvSpPr>
          <p:spPr bwMode="auto">
            <a:xfrm>
              <a:off x="6260123" y="4295775"/>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4" name="Line 50"/>
            <p:cNvSpPr>
              <a:spLocks noChangeShapeType="1"/>
            </p:cNvSpPr>
            <p:nvPr/>
          </p:nvSpPr>
          <p:spPr bwMode="auto">
            <a:xfrm>
              <a:off x="6260123" y="37623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5" name="Line 51"/>
            <p:cNvSpPr>
              <a:spLocks noChangeShapeType="1"/>
            </p:cNvSpPr>
            <p:nvPr/>
          </p:nvSpPr>
          <p:spPr bwMode="auto">
            <a:xfrm>
              <a:off x="6893169" y="3762375"/>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6" name="Line 52"/>
            <p:cNvSpPr>
              <a:spLocks noChangeShapeType="1"/>
            </p:cNvSpPr>
            <p:nvPr/>
          </p:nvSpPr>
          <p:spPr bwMode="auto">
            <a:xfrm>
              <a:off x="7948246" y="37623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397" name="Rectangle 53"/>
            <p:cNvSpPr>
              <a:spLocks noChangeArrowheads="1"/>
            </p:cNvSpPr>
            <p:nvPr/>
          </p:nvSpPr>
          <p:spPr bwMode="auto">
            <a:xfrm>
              <a:off x="4572000" y="3762375"/>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3398" name="Rectangle 54"/>
            <p:cNvSpPr>
              <a:spLocks noChangeArrowheads="1"/>
            </p:cNvSpPr>
            <p:nvPr/>
          </p:nvSpPr>
          <p:spPr bwMode="auto">
            <a:xfrm>
              <a:off x="3868615" y="3762375"/>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7</a:t>
              </a:r>
            </a:p>
          </p:txBody>
        </p:sp>
        <p:sp>
          <p:nvSpPr>
            <p:cNvPr id="313399" name="Line 55"/>
            <p:cNvSpPr>
              <a:spLocks noChangeShapeType="1"/>
            </p:cNvSpPr>
            <p:nvPr/>
          </p:nvSpPr>
          <p:spPr bwMode="auto">
            <a:xfrm>
              <a:off x="3868616" y="376237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0" name="Line 56"/>
            <p:cNvSpPr>
              <a:spLocks noChangeShapeType="1"/>
            </p:cNvSpPr>
            <p:nvPr/>
          </p:nvSpPr>
          <p:spPr bwMode="auto">
            <a:xfrm>
              <a:off x="3868616" y="4295775"/>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1" name="Line 57"/>
            <p:cNvSpPr>
              <a:spLocks noChangeShapeType="1"/>
            </p:cNvSpPr>
            <p:nvPr/>
          </p:nvSpPr>
          <p:spPr bwMode="auto">
            <a:xfrm>
              <a:off x="3868615" y="37623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2" name="Line 58"/>
            <p:cNvSpPr>
              <a:spLocks noChangeShapeType="1"/>
            </p:cNvSpPr>
            <p:nvPr/>
          </p:nvSpPr>
          <p:spPr bwMode="auto">
            <a:xfrm>
              <a:off x="4572000" y="3762375"/>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3" name="Line 59"/>
            <p:cNvSpPr>
              <a:spLocks noChangeShapeType="1"/>
            </p:cNvSpPr>
            <p:nvPr/>
          </p:nvSpPr>
          <p:spPr bwMode="auto">
            <a:xfrm>
              <a:off x="5275385" y="3762375"/>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04" name="Text Box 60"/>
            <p:cNvSpPr txBox="1">
              <a:spLocks noChangeArrowheads="1"/>
            </p:cNvSpPr>
            <p:nvPr/>
          </p:nvSpPr>
          <p:spPr bwMode="auto">
            <a:xfrm>
              <a:off x="3868615" y="3343275"/>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4f</a:t>
              </a:r>
            </a:p>
          </p:txBody>
        </p:sp>
        <p:sp>
          <p:nvSpPr>
            <p:cNvPr id="313405" name="Text Box 61"/>
            <p:cNvSpPr txBox="1">
              <a:spLocks noChangeArrowheads="1"/>
            </p:cNvSpPr>
            <p:nvPr/>
          </p:nvSpPr>
          <p:spPr bwMode="auto">
            <a:xfrm>
              <a:off x="6132635" y="3343275"/>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5f</a:t>
              </a:r>
            </a:p>
          </p:txBody>
        </p:sp>
        <p:sp>
          <p:nvSpPr>
            <p:cNvPr id="313406" name="Line 62"/>
            <p:cNvSpPr>
              <a:spLocks noChangeShapeType="1"/>
            </p:cNvSpPr>
            <p:nvPr/>
          </p:nvSpPr>
          <p:spPr bwMode="auto">
            <a:xfrm>
              <a:off x="2883877" y="4067175"/>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07" name="Line 63"/>
            <p:cNvSpPr>
              <a:spLocks noChangeShapeType="1"/>
            </p:cNvSpPr>
            <p:nvPr/>
          </p:nvSpPr>
          <p:spPr bwMode="auto">
            <a:xfrm>
              <a:off x="5275385" y="4052888"/>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08" name="Text Box 64"/>
            <p:cNvSpPr txBox="1">
              <a:spLocks noChangeArrowheads="1"/>
            </p:cNvSpPr>
            <p:nvPr/>
          </p:nvSpPr>
          <p:spPr bwMode="auto">
            <a:xfrm>
              <a:off x="914400" y="2679700"/>
              <a:ext cx="1081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err="1">
                  <a:latin typeface="Tahoma" pitchFamily="34" charset="0"/>
                </a:rPr>
                <a:t>pHead</a:t>
              </a:r>
              <a:endParaRPr lang="en-US" sz="2000" b="1" dirty="0">
                <a:latin typeface="Tahoma" pitchFamily="34" charset="0"/>
              </a:endParaRPr>
            </a:p>
          </p:txBody>
        </p:sp>
        <p:sp>
          <p:nvSpPr>
            <p:cNvPr id="313409" name="Text Box 65"/>
            <p:cNvSpPr txBox="1">
              <a:spLocks noChangeArrowheads="1"/>
            </p:cNvSpPr>
            <p:nvPr/>
          </p:nvSpPr>
          <p:spPr bwMode="auto">
            <a:xfrm>
              <a:off x="6400800" y="2679700"/>
              <a:ext cx="98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pitchFamily="34" charset="0"/>
                </a:rPr>
                <a:t>pTail</a:t>
              </a:r>
            </a:p>
          </p:txBody>
        </p:sp>
        <p:sp>
          <p:nvSpPr>
            <p:cNvPr id="313410" name="Line 66"/>
            <p:cNvSpPr>
              <a:spLocks noChangeShapeType="1"/>
            </p:cNvSpPr>
            <p:nvPr/>
          </p:nvSpPr>
          <p:spPr bwMode="auto">
            <a:xfrm>
              <a:off x="1547446" y="3289300"/>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11" name="Line 67"/>
            <p:cNvSpPr>
              <a:spLocks noChangeShapeType="1"/>
            </p:cNvSpPr>
            <p:nvPr/>
          </p:nvSpPr>
          <p:spPr bwMode="auto">
            <a:xfrm>
              <a:off x="6611815" y="3289300"/>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4" name="Rectangle 100"/>
            <p:cNvSpPr>
              <a:spLocks noChangeArrowheads="1"/>
            </p:cNvSpPr>
            <p:nvPr/>
          </p:nvSpPr>
          <p:spPr bwMode="auto">
            <a:xfrm>
              <a:off x="2249366" y="57150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3445" name="Rectangle 101"/>
            <p:cNvSpPr>
              <a:spLocks noChangeArrowheads="1"/>
            </p:cNvSpPr>
            <p:nvPr/>
          </p:nvSpPr>
          <p:spPr bwMode="auto">
            <a:xfrm>
              <a:off x="1545981" y="57150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3446" name="Line 102"/>
            <p:cNvSpPr>
              <a:spLocks noChangeShapeType="1"/>
            </p:cNvSpPr>
            <p:nvPr/>
          </p:nvSpPr>
          <p:spPr bwMode="auto">
            <a:xfrm>
              <a:off x="1545981" y="57150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7" name="Line 103"/>
            <p:cNvSpPr>
              <a:spLocks noChangeShapeType="1"/>
            </p:cNvSpPr>
            <p:nvPr/>
          </p:nvSpPr>
          <p:spPr bwMode="auto">
            <a:xfrm>
              <a:off x="1545981" y="62484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8" name="Line 104"/>
            <p:cNvSpPr>
              <a:spLocks noChangeShapeType="1"/>
            </p:cNvSpPr>
            <p:nvPr/>
          </p:nvSpPr>
          <p:spPr bwMode="auto">
            <a:xfrm>
              <a:off x="1545981" y="57150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49" name="Line 105"/>
            <p:cNvSpPr>
              <a:spLocks noChangeShapeType="1"/>
            </p:cNvSpPr>
            <p:nvPr/>
          </p:nvSpPr>
          <p:spPr bwMode="auto">
            <a:xfrm>
              <a:off x="2249366" y="57150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0" name="Line 106"/>
            <p:cNvSpPr>
              <a:spLocks noChangeShapeType="1"/>
            </p:cNvSpPr>
            <p:nvPr/>
          </p:nvSpPr>
          <p:spPr bwMode="auto">
            <a:xfrm>
              <a:off x="2952750" y="57150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1" name="Text Box 107"/>
            <p:cNvSpPr txBox="1">
              <a:spLocks noChangeArrowheads="1"/>
            </p:cNvSpPr>
            <p:nvPr/>
          </p:nvSpPr>
          <p:spPr bwMode="auto">
            <a:xfrm>
              <a:off x="1679331" y="5287963"/>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3f</a:t>
              </a:r>
            </a:p>
          </p:txBody>
        </p:sp>
        <p:sp>
          <p:nvSpPr>
            <p:cNvPr id="313452" name="Rectangle 108"/>
            <p:cNvSpPr>
              <a:spLocks noChangeArrowheads="1"/>
            </p:cNvSpPr>
            <p:nvPr/>
          </p:nvSpPr>
          <p:spPr bwMode="auto">
            <a:xfrm>
              <a:off x="6962043" y="5715000"/>
              <a:ext cx="1055077"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3453" name="Rectangle 109"/>
            <p:cNvSpPr>
              <a:spLocks noChangeArrowheads="1"/>
            </p:cNvSpPr>
            <p:nvPr/>
          </p:nvSpPr>
          <p:spPr bwMode="auto">
            <a:xfrm>
              <a:off x="6328997" y="5715000"/>
              <a:ext cx="633046"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E04A0E"/>
                  </a:solidFill>
                  <a:latin typeface="VNI-Helve" pitchFamily="2" charset="0"/>
                </a:rPr>
                <a:t>7</a:t>
              </a:r>
            </a:p>
          </p:txBody>
        </p:sp>
        <p:sp>
          <p:nvSpPr>
            <p:cNvPr id="313454" name="Line 110"/>
            <p:cNvSpPr>
              <a:spLocks noChangeShapeType="1"/>
            </p:cNvSpPr>
            <p:nvPr/>
          </p:nvSpPr>
          <p:spPr bwMode="auto">
            <a:xfrm>
              <a:off x="6328997" y="5715000"/>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5" name="Line 111"/>
            <p:cNvSpPr>
              <a:spLocks noChangeShapeType="1"/>
            </p:cNvSpPr>
            <p:nvPr/>
          </p:nvSpPr>
          <p:spPr bwMode="auto">
            <a:xfrm>
              <a:off x="6328997" y="6248400"/>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6" name="Line 112"/>
            <p:cNvSpPr>
              <a:spLocks noChangeShapeType="1"/>
            </p:cNvSpPr>
            <p:nvPr/>
          </p:nvSpPr>
          <p:spPr bwMode="auto">
            <a:xfrm>
              <a:off x="6328997" y="57150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7" name="Line 113"/>
            <p:cNvSpPr>
              <a:spLocks noChangeShapeType="1"/>
            </p:cNvSpPr>
            <p:nvPr/>
          </p:nvSpPr>
          <p:spPr bwMode="auto">
            <a:xfrm>
              <a:off x="6962043" y="57150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8" name="Line 114"/>
            <p:cNvSpPr>
              <a:spLocks noChangeShapeType="1"/>
            </p:cNvSpPr>
            <p:nvPr/>
          </p:nvSpPr>
          <p:spPr bwMode="auto">
            <a:xfrm>
              <a:off x="8017120" y="57150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59" name="Rectangle 115"/>
            <p:cNvSpPr>
              <a:spLocks noChangeArrowheads="1"/>
            </p:cNvSpPr>
            <p:nvPr/>
          </p:nvSpPr>
          <p:spPr bwMode="auto">
            <a:xfrm>
              <a:off x="4640873" y="57150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3460" name="Rectangle 116"/>
            <p:cNvSpPr>
              <a:spLocks noChangeArrowheads="1"/>
            </p:cNvSpPr>
            <p:nvPr/>
          </p:nvSpPr>
          <p:spPr bwMode="auto">
            <a:xfrm>
              <a:off x="3937489" y="57150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E04A0E"/>
                  </a:solidFill>
                  <a:latin typeface="VNI-Helve" pitchFamily="2" charset="0"/>
                </a:rPr>
                <a:t>6</a:t>
              </a:r>
            </a:p>
          </p:txBody>
        </p:sp>
        <p:sp>
          <p:nvSpPr>
            <p:cNvPr id="313461" name="Line 117"/>
            <p:cNvSpPr>
              <a:spLocks noChangeShapeType="1"/>
            </p:cNvSpPr>
            <p:nvPr/>
          </p:nvSpPr>
          <p:spPr bwMode="auto">
            <a:xfrm>
              <a:off x="3937489" y="57150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2" name="Line 118"/>
            <p:cNvSpPr>
              <a:spLocks noChangeShapeType="1"/>
            </p:cNvSpPr>
            <p:nvPr/>
          </p:nvSpPr>
          <p:spPr bwMode="auto">
            <a:xfrm>
              <a:off x="3937489" y="62484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3" name="Line 119"/>
            <p:cNvSpPr>
              <a:spLocks noChangeShapeType="1"/>
            </p:cNvSpPr>
            <p:nvPr/>
          </p:nvSpPr>
          <p:spPr bwMode="auto">
            <a:xfrm>
              <a:off x="3937489" y="57150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4" name="Line 120"/>
            <p:cNvSpPr>
              <a:spLocks noChangeShapeType="1"/>
            </p:cNvSpPr>
            <p:nvPr/>
          </p:nvSpPr>
          <p:spPr bwMode="auto">
            <a:xfrm>
              <a:off x="4640874" y="57150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5" name="Line 121"/>
            <p:cNvSpPr>
              <a:spLocks noChangeShapeType="1"/>
            </p:cNvSpPr>
            <p:nvPr/>
          </p:nvSpPr>
          <p:spPr bwMode="auto">
            <a:xfrm>
              <a:off x="5344258" y="57150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66" name="Text Box 122"/>
            <p:cNvSpPr txBox="1">
              <a:spLocks noChangeArrowheads="1"/>
            </p:cNvSpPr>
            <p:nvPr/>
          </p:nvSpPr>
          <p:spPr bwMode="auto">
            <a:xfrm>
              <a:off x="3937489" y="5287963"/>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4f</a:t>
              </a:r>
            </a:p>
          </p:txBody>
        </p:sp>
        <p:sp>
          <p:nvSpPr>
            <p:cNvPr id="313467" name="Text Box 123"/>
            <p:cNvSpPr txBox="1">
              <a:spLocks noChangeArrowheads="1"/>
            </p:cNvSpPr>
            <p:nvPr/>
          </p:nvSpPr>
          <p:spPr bwMode="auto">
            <a:xfrm>
              <a:off x="6198577" y="5262563"/>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5f</a:t>
              </a:r>
            </a:p>
          </p:txBody>
        </p:sp>
        <p:sp>
          <p:nvSpPr>
            <p:cNvPr id="313468" name="Line 124"/>
            <p:cNvSpPr>
              <a:spLocks noChangeShapeType="1"/>
            </p:cNvSpPr>
            <p:nvPr/>
          </p:nvSpPr>
          <p:spPr bwMode="auto">
            <a:xfrm>
              <a:off x="2952751" y="6019800"/>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69" name="Line 125"/>
            <p:cNvSpPr>
              <a:spLocks noChangeShapeType="1"/>
            </p:cNvSpPr>
            <p:nvPr/>
          </p:nvSpPr>
          <p:spPr bwMode="auto">
            <a:xfrm>
              <a:off x="5344258" y="6005513"/>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70" name="Text Box 126"/>
            <p:cNvSpPr txBox="1">
              <a:spLocks noChangeArrowheads="1"/>
            </p:cNvSpPr>
            <p:nvPr/>
          </p:nvSpPr>
          <p:spPr bwMode="auto">
            <a:xfrm>
              <a:off x="983274" y="4784726"/>
              <a:ext cx="10125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dirty="0" err="1">
                  <a:latin typeface="Tahoma" pitchFamily="34" charset="0"/>
                </a:rPr>
                <a:t>pHead</a:t>
              </a:r>
              <a:endParaRPr lang="en-US" sz="2000" b="1" dirty="0">
                <a:latin typeface="Tahoma" pitchFamily="34" charset="0"/>
              </a:endParaRPr>
            </a:p>
          </p:txBody>
        </p:sp>
        <p:sp>
          <p:nvSpPr>
            <p:cNvPr id="313471" name="Text Box 127"/>
            <p:cNvSpPr txBox="1">
              <a:spLocks noChangeArrowheads="1"/>
            </p:cNvSpPr>
            <p:nvPr/>
          </p:nvSpPr>
          <p:spPr bwMode="auto">
            <a:xfrm>
              <a:off x="6469674" y="4784726"/>
              <a:ext cx="98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pitchFamily="34" charset="0"/>
                </a:rPr>
                <a:t>pTail</a:t>
              </a:r>
            </a:p>
          </p:txBody>
        </p:sp>
        <p:sp>
          <p:nvSpPr>
            <p:cNvPr id="313472" name="Line 128"/>
            <p:cNvSpPr>
              <a:spLocks noChangeShapeType="1"/>
            </p:cNvSpPr>
            <p:nvPr/>
          </p:nvSpPr>
          <p:spPr bwMode="auto">
            <a:xfrm>
              <a:off x="1616320" y="524192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3473" name="Line 129"/>
            <p:cNvSpPr>
              <a:spLocks noChangeShapeType="1"/>
            </p:cNvSpPr>
            <p:nvPr/>
          </p:nvSpPr>
          <p:spPr bwMode="auto">
            <a:xfrm>
              <a:off x="6680689" y="524192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 name="Group 64"/>
          <p:cNvGrpSpPr/>
          <p:nvPr/>
        </p:nvGrpSpPr>
        <p:grpSpPr>
          <a:xfrm>
            <a:off x="1" y="653715"/>
            <a:ext cx="9144000" cy="735065"/>
            <a:chOff x="1828922" y="4097490"/>
            <a:chExt cx="6739509" cy="525509"/>
          </a:xfrm>
        </p:grpSpPr>
        <p:sp>
          <p:nvSpPr>
            <p:cNvPr id="66" name="Pentagon 65"/>
            <p:cNvSpPr/>
            <p:nvPr/>
          </p:nvSpPr>
          <p:spPr>
            <a:xfrm rot="10800000">
              <a:off x="1828922" y="4097490"/>
              <a:ext cx="6739509" cy="525509"/>
            </a:xfrm>
            <a:prstGeom prst="roundRect">
              <a:avLst/>
            </a:prstGeom>
            <a:ln>
              <a:noFill/>
            </a:ln>
          </p:spPr>
          <p:style>
            <a:lnRef idx="1">
              <a:schemeClr val="accent6"/>
            </a:lnRef>
            <a:fillRef idx="2">
              <a:schemeClr val="accent6"/>
            </a:fillRef>
            <a:effectRef idx="1">
              <a:schemeClr val="accent6"/>
            </a:effectRef>
            <a:fontRef idx="minor">
              <a:schemeClr val="dk1"/>
            </a:fontRef>
          </p:style>
        </p:sp>
        <p:sp>
          <p:nvSpPr>
            <p:cNvPr id="67" name="Pentagon 4"/>
            <p:cNvSpPr/>
            <p:nvPr/>
          </p:nvSpPr>
          <p:spPr>
            <a:xfrm rot="21600000">
              <a:off x="1960299" y="4097490"/>
              <a:ext cx="6608132" cy="525509"/>
            </a:xfrm>
            <a:prstGeom prst="roundRect">
              <a:avLst/>
            </a:prstGeom>
            <a:ln>
              <a:noFill/>
            </a:ln>
          </p:spPr>
          <p:style>
            <a:lnRef idx="1">
              <a:schemeClr val="accent6"/>
            </a:lnRef>
            <a:fillRef idx="2">
              <a:schemeClr val="accent6"/>
            </a:fillRef>
            <a:effectRef idx="1">
              <a:schemeClr val="accent6"/>
            </a:effectRef>
            <a:fontRef idx="minor">
              <a:schemeClr val="dk1"/>
            </a:fontRef>
          </p:style>
          <p:txBody>
            <a:bodyPr spcFirstLastPara="0" vert="horz" wrap="square" lIns="231735" tIns="95250" rIns="177800" bIns="95250" numCol="1" spcCol="1270" anchor="ctr" anchorCtr="0">
              <a:noAutofit/>
            </a:bodyPr>
            <a:lstStyle/>
            <a:p>
              <a:pPr lvl="0" algn="ctr" defTabSz="1111250">
                <a:lnSpc>
                  <a:spcPct val="90000"/>
                </a:lnSpc>
                <a:spcBef>
                  <a:spcPct val="0"/>
                </a:spcBef>
                <a:spcAft>
                  <a:spcPct val="35000"/>
                </a:spcAft>
              </a:pPr>
              <a:r>
                <a:rPr lang="en-US" sz="40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Sắp</a:t>
              </a:r>
              <a:r>
                <a:rPr lang="en-US" sz="40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40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xếp</a:t>
              </a:r>
              <a:r>
                <a:rPr lang="en-US" sz="40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40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danh</a:t>
              </a:r>
              <a:r>
                <a:rPr lang="en-US" sz="4000" b="1" kern="1200" cap="none" spc="0" dirty="0" smtClean="0">
                  <a:ln w="19050">
                    <a:noFill/>
                    <a:prstDash val="solid"/>
                  </a:ln>
                  <a:solidFill>
                    <a:srgbClr val="7030A0"/>
                  </a:solidFill>
                  <a:effectLst>
                    <a:outerShdw blurRad="50000" dist="50800" dir="7500000" algn="tl">
                      <a:srgbClr val="000000">
                        <a:shade val="5000"/>
                        <a:alpha val="35000"/>
                      </a:srgbClr>
                    </a:outerShdw>
                  </a:effectLst>
                </a:rPr>
                <a:t> </a:t>
              </a:r>
              <a:r>
                <a:rPr lang="en-US" sz="4000" b="1" kern="1200" cap="none" spc="0" dirty="0" err="1" smtClean="0">
                  <a:ln w="19050">
                    <a:noFill/>
                    <a:prstDash val="solid"/>
                  </a:ln>
                  <a:solidFill>
                    <a:srgbClr val="7030A0"/>
                  </a:solidFill>
                  <a:effectLst>
                    <a:outerShdw blurRad="50000" dist="50800" dir="7500000" algn="tl">
                      <a:srgbClr val="000000">
                        <a:shade val="5000"/>
                        <a:alpha val="35000"/>
                      </a:srgbClr>
                    </a:outerShdw>
                  </a:effectLst>
                </a:rPr>
                <a:t>sách</a:t>
              </a:r>
              <a:endParaRPr lang="en-US" sz="4000" b="1" kern="1200" cap="none" spc="0" dirty="0">
                <a:ln w="19050">
                  <a:noFill/>
                  <a:prstDash val="solid"/>
                </a:ln>
                <a:solidFill>
                  <a:srgbClr val="7030A0"/>
                </a:solidFill>
                <a:effectLst>
                  <a:outerShdw blurRad="50000" dist="50800" dir="7500000" algn="tl">
                    <a:srgbClr val="000000">
                      <a:shade val="5000"/>
                      <a:alpha val="35000"/>
                    </a:srgbClr>
                  </a:outerShdw>
                </a:effectLst>
              </a:endParaRPr>
            </a:p>
          </p:txBody>
        </p:sp>
      </p:grpSp>
      <p:sp>
        <p:nvSpPr>
          <p:cNvPr id="2" name="Slide Number Placeholder 1"/>
          <p:cNvSpPr>
            <a:spLocks noGrp="1"/>
          </p:cNvSpPr>
          <p:nvPr>
            <p:ph type="sldNum" sz="quarter" idx="12"/>
          </p:nvPr>
        </p:nvSpPr>
        <p:spPr/>
        <p:txBody>
          <a:bodyPr/>
          <a:lstStyle/>
          <a:p>
            <a:fld id="{3A901CDF-9DA1-4D44-A22F-A8881224B900}" type="slidenum">
              <a:rPr lang="en-US" smtClean="0"/>
              <a:t>55</a:t>
            </a:fld>
            <a:endParaRPr lang="en-US"/>
          </a:p>
        </p:txBody>
      </p:sp>
    </p:spTree>
    <p:extLst>
      <p:ext uri="{BB962C8B-B14F-4D97-AF65-F5344CB8AC3E}">
        <p14:creationId xmlns:p14="http://schemas.microsoft.com/office/powerpoint/2010/main" val="37378010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body" idx="1"/>
          </p:nvPr>
        </p:nvSpPr>
        <p:spPr>
          <a:xfrm>
            <a:off x="716574" y="765176"/>
            <a:ext cx="8427426" cy="1655763"/>
          </a:xfrm>
        </p:spPr>
        <p:txBody>
          <a:bodyPr/>
          <a:lstStyle/>
          <a:p>
            <a:pPr>
              <a:buFont typeface="Wingdings" pitchFamily="2" charset="2"/>
              <a:buChar char="Ø"/>
            </a:pPr>
            <a:r>
              <a:rPr lang="en-US" b="1"/>
              <a:t>Cách 2</a:t>
            </a:r>
            <a:r>
              <a:rPr lang="en-US"/>
              <a:t>: Thay đổi thành phần pNext (thay đổi trình tự móc nối của các phần tử sao cho tạo lập nên được thứ tự mong muốn)</a:t>
            </a:r>
          </a:p>
        </p:txBody>
      </p:sp>
      <p:sp>
        <p:nvSpPr>
          <p:cNvPr id="316431" name="Text Box 15"/>
          <p:cNvSpPr txBox="1">
            <a:spLocks noChangeArrowheads="1"/>
          </p:cNvSpPr>
          <p:nvPr/>
        </p:nvSpPr>
        <p:spPr bwMode="auto">
          <a:xfrm>
            <a:off x="1482969" y="4762501"/>
            <a:ext cx="63304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pitchFamily="34" charset="0"/>
              </a:rPr>
              <a:t>3f</a:t>
            </a:r>
          </a:p>
        </p:txBody>
      </p:sp>
      <p:sp>
        <p:nvSpPr>
          <p:cNvPr id="316446" name="Text Box 30"/>
          <p:cNvSpPr txBox="1">
            <a:spLocks noChangeArrowheads="1"/>
          </p:cNvSpPr>
          <p:nvPr/>
        </p:nvSpPr>
        <p:spPr bwMode="auto">
          <a:xfrm>
            <a:off x="3804139" y="4746626"/>
            <a:ext cx="633046" cy="400110"/>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Tahoma" pitchFamily="34" charset="0"/>
              </a:rPr>
              <a:t>4f</a:t>
            </a:r>
          </a:p>
        </p:txBody>
      </p:sp>
      <p:sp>
        <p:nvSpPr>
          <p:cNvPr id="316447" name="Text Box 31"/>
          <p:cNvSpPr txBox="1">
            <a:spLocks noChangeArrowheads="1"/>
          </p:cNvSpPr>
          <p:nvPr/>
        </p:nvSpPr>
        <p:spPr bwMode="auto">
          <a:xfrm>
            <a:off x="6233746" y="4724401"/>
            <a:ext cx="633046" cy="400110"/>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tx2"/>
                </a:solidFill>
                <a:latin typeface="Tahoma" pitchFamily="34" charset="0"/>
              </a:rPr>
              <a:t>5f</a:t>
            </a:r>
          </a:p>
        </p:txBody>
      </p:sp>
      <p:sp>
        <p:nvSpPr>
          <p:cNvPr id="316433" name="Rectangle 17"/>
          <p:cNvSpPr>
            <a:spLocks noChangeArrowheads="1"/>
          </p:cNvSpPr>
          <p:nvPr/>
        </p:nvSpPr>
        <p:spPr bwMode="auto">
          <a:xfrm>
            <a:off x="6195646" y="5143500"/>
            <a:ext cx="633046"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6</a:t>
            </a:r>
          </a:p>
        </p:txBody>
      </p:sp>
      <p:sp>
        <p:nvSpPr>
          <p:cNvPr id="316421" name="Text Box 5"/>
          <p:cNvSpPr txBox="1">
            <a:spLocks noChangeArrowheads="1"/>
          </p:cNvSpPr>
          <p:nvPr/>
        </p:nvSpPr>
        <p:spPr bwMode="auto">
          <a:xfrm>
            <a:off x="849923" y="4365626"/>
            <a:ext cx="1266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a:latin typeface="Tahoma" pitchFamily="34" charset="0"/>
              </a:rPr>
              <a:t>pHead</a:t>
            </a:r>
          </a:p>
        </p:txBody>
      </p:sp>
      <p:sp>
        <p:nvSpPr>
          <p:cNvPr id="316422" name="Text Box 6"/>
          <p:cNvSpPr txBox="1">
            <a:spLocks noChangeArrowheads="1"/>
          </p:cNvSpPr>
          <p:nvPr/>
        </p:nvSpPr>
        <p:spPr bwMode="auto">
          <a:xfrm>
            <a:off x="4438651" y="4581526"/>
            <a:ext cx="98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pitchFamily="34" charset="0"/>
              </a:rPr>
              <a:t>pTail</a:t>
            </a:r>
          </a:p>
        </p:txBody>
      </p:sp>
      <p:sp>
        <p:nvSpPr>
          <p:cNvPr id="316424" name="Rectangle 8"/>
          <p:cNvSpPr>
            <a:spLocks noChangeArrowheads="1"/>
          </p:cNvSpPr>
          <p:nvPr/>
        </p:nvSpPr>
        <p:spPr bwMode="auto">
          <a:xfrm>
            <a:off x="2116015" y="51435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6425" name="Rectangle 9"/>
          <p:cNvSpPr>
            <a:spLocks noChangeArrowheads="1"/>
          </p:cNvSpPr>
          <p:nvPr/>
        </p:nvSpPr>
        <p:spPr bwMode="auto">
          <a:xfrm>
            <a:off x="1412631" y="51435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6426" name="Line 10"/>
          <p:cNvSpPr>
            <a:spLocks noChangeShapeType="1"/>
          </p:cNvSpPr>
          <p:nvPr/>
        </p:nvSpPr>
        <p:spPr bwMode="auto">
          <a:xfrm>
            <a:off x="1412631" y="51435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7" name="Line 11"/>
          <p:cNvSpPr>
            <a:spLocks noChangeShapeType="1"/>
          </p:cNvSpPr>
          <p:nvPr/>
        </p:nvSpPr>
        <p:spPr bwMode="auto">
          <a:xfrm>
            <a:off x="1412631" y="56769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8" name="Line 12"/>
          <p:cNvSpPr>
            <a:spLocks noChangeShapeType="1"/>
          </p:cNvSpPr>
          <p:nvPr/>
        </p:nvSpPr>
        <p:spPr bwMode="auto">
          <a:xfrm>
            <a:off x="1412631"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29" name="Line 13"/>
          <p:cNvSpPr>
            <a:spLocks noChangeShapeType="1"/>
          </p:cNvSpPr>
          <p:nvPr/>
        </p:nvSpPr>
        <p:spPr bwMode="auto">
          <a:xfrm>
            <a:off x="2116015" y="51435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0" name="Line 14"/>
          <p:cNvSpPr>
            <a:spLocks noChangeShapeType="1"/>
          </p:cNvSpPr>
          <p:nvPr/>
        </p:nvSpPr>
        <p:spPr bwMode="auto">
          <a:xfrm>
            <a:off x="2819400"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2" name="Rectangle 16"/>
          <p:cNvSpPr>
            <a:spLocks noChangeArrowheads="1"/>
          </p:cNvSpPr>
          <p:nvPr/>
        </p:nvSpPr>
        <p:spPr bwMode="auto">
          <a:xfrm>
            <a:off x="6828692" y="5143500"/>
            <a:ext cx="1055077"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6434" name="Line 18"/>
          <p:cNvSpPr>
            <a:spLocks noChangeShapeType="1"/>
          </p:cNvSpPr>
          <p:nvPr/>
        </p:nvSpPr>
        <p:spPr bwMode="auto">
          <a:xfrm>
            <a:off x="6195646" y="5143500"/>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5" name="Line 19"/>
          <p:cNvSpPr>
            <a:spLocks noChangeShapeType="1"/>
          </p:cNvSpPr>
          <p:nvPr/>
        </p:nvSpPr>
        <p:spPr bwMode="auto">
          <a:xfrm>
            <a:off x="6195646" y="5676900"/>
            <a:ext cx="168812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6436" name="Line 20"/>
          <p:cNvSpPr>
            <a:spLocks noChangeShapeType="1"/>
          </p:cNvSpPr>
          <p:nvPr/>
        </p:nvSpPr>
        <p:spPr bwMode="auto">
          <a:xfrm>
            <a:off x="6195646"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7" name="Line 21"/>
          <p:cNvSpPr>
            <a:spLocks noChangeShapeType="1"/>
          </p:cNvSpPr>
          <p:nvPr/>
        </p:nvSpPr>
        <p:spPr bwMode="auto">
          <a:xfrm>
            <a:off x="6828692" y="51435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8" name="Line 22"/>
          <p:cNvSpPr>
            <a:spLocks noChangeShapeType="1"/>
          </p:cNvSpPr>
          <p:nvPr/>
        </p:nvSpPr>
        <p:spPr bwMode="auto">
          <a:xfrm>
            <a:off x="7883769"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39" name="Rectangle 23"/>
          <p:cNvSpPr>
            <a:spLocks noChangeArrowheads="1"/>
          </p:cNvSpPr>
          <p:nvPr/>
        </p:nvSpPr>
        <p:spPr bwMode="auto">
          <a:xfrm>
            <a:off x="4507523" y="51435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6440" name="Rectangle 24"/>
          <p:cNvSpPr>
            <a:spLocks noChangeArrowheads="1"/>
          </p:cNvSpPr>
          <p:nvPr/>
        </p:nvSpPr>
        <p:spPr bwMode="auto">
          <a:xfrm>
            <a:off x="3804138" y="514350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7</a:t>
            </a:r>
          </a:p>
        </p:txBody>
      </p:sp>
      <p:sp>
        <p:nvSpPr>
          <p:cNvPr id="316441" name="Line 25"/>
          <p:cNvSpPr>
            <a:spLocks noChangeShapeType="1"/>
          </p:cNvSpPr>
          <p:nvPr/>
        </p:nvSpPr>
        <p:spPr bwMode="auto">
          <a:xfrm>
            <a:off x="3804139" y="51435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2" name="Line 26"/>
          <p:cNvSpPr>
            <a:spLocks noChangeShapeType="1"/>
          </p:cNvSpPr>
          <p:nvPr/>
        </p:nvSpPr>
        <p:spPr bwMode="auto">
          <a:xfrm>
            <a:off x="3804139" y="567690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3" name="Line 27"/>
          <p:cNvSpPr>
            <a:spLocks noChangeShapeType="1"/>
          </p:cNvSpPr>
          <p:nvPr/>
        </p:nvSpPr>
        <p:spPr bwMode="auto">
          <a:xfrm>
            <a:off x="3804138"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4" name="Line 28"/>
          <p:cNvSpPr>
            <a:spLocks noChangeShapeType="1"/>
          </p:cNvSpPr>
          <p:nvPr/>
        </p:nvSpPr>
        <p:spPr bwMode="auto">
          <a:xfrm>
            <a:off x="4507523" y="514350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45" name="Line 29"/>
          <p:cNvSpPr>
            <a:spLocks noChangeShapeType="1"/>
          </p:cNvSpPr>
          <p:nvPr/>
        </p:nvSpPr>
        <p:spPr bwMode="auto">
          <a:xfrm>
            <a:off x="5210908" y="514350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0" name="Line 34"/>
          <p:cNvSpPr>
            <a:spLocks noChangeShapeType="1"/>
          </p:cNvSpPr>
          <p:nvPr/>
        </p:nvSpPr>
        <p:spPr bwMode="auto">
          <a:xfrm>
            <a:off x="1482969" y="467042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1" name="Line 35"/>
          <p:cNvSpPr>
            <a:spLocks noChangeShapeType="1"/>
          </p:cNvSpPr>
          <p:nvPr/>
        </p:nvSpPr>
        <p:spPr bwMode="auto">
          <a:xfrm flipH="1">
            <a:off x="4306766" y="4652964"/>
            <a:ext cx="0" cy="515937"/>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2" name="Rectangle 36"/>
          <p:cNvSpPr>
            <a:spLocks noChangeArrowheads="1"/>
          </p:cNvSpPr>
          <p:nvPr/>
        </p:nvSpPr>
        <p:spPr bwMode="auto">
          <a:xfrm>
            <a:off x="2180492" y="357505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4f</a:t>
            </a:r>
          </a:p>
        </p:txBody>
      </p:sp>
      <p:sp>
        <p:nvSpPr>
          <p:cNvPr id="316453" name="Rectangle 37"/>
          <p:cNvSpPr>
            <a:spLocks noChangeArrowheads="1"/>
          </p:cNvSpPr>
          <p:nvPr/>
        </p:nvSpPr>
        <p:spPr bwMode="auto">
          <a:xfrm>
            <a:off x="1477108" y="357505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4</a:t>
            </a:r>
          </a:p>
        </p:txBody>
      </p:sp>
      <p:sp>
        <p:nvSpPr>
          <p:cNvPr id="316454" name="Line 38"/>
          <p:cNvSpPr>
            <a:spLocks noChangeShapeType="1"/>
          </p:cNvSpPr>
          <p:nvPr/>
        </p:nvSpPr>
        <p:spPr bwMode="auto">
          <a:xfrm>
            <a:off x="1477108" y="357505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5" name="Line 39"/>
          <p:cNvSpPr>
            <a:spLocks noChangeShapeType="1"/>
          </p:cNvSpPr>
          <p:nvPr/>
        </p:nvSpPr>
        <p:spPr bwMode="auto">
          <a:xfrm>
            <a:off x="1477108" y="410845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6" name="Line 40"/>
          <p:cNvSpPr>
            <a:spLocks noChangeShapeType="1"/>
          </p:cNvSpPr>
          <p:nvPr/>
        </p:nvSpPr>
        <p:spPr bwMode="auto">
          <a:xfrm>
            <a:off x="1477108"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7" name="Line 41"/>
          <p:cNvSpPr>
            <a:spLocks noChangeShapeType="1"/>
          </p:cNvSpPr>
          <p:nvPr/>
        </p:nvSpPr>
        <p:spPr bwMode="auto">
          <a:xfrm>
            <a:off x="2180492" y="357505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8" name="Line 42"/>
          <p:cNvSpPr>
            <a:spLocks noChangeShapeType="1"/>
          </p:cNvSpPr>
          <p:nvPr/>
        </p:nvSpPr>
        <p:spPr bwMode="auto">
          <a:xfrm>
            <a:off x="2883877"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59" name="Text Box 43"/>
          <p:cNvSpPr txBox="1">
            <a:spLocks noChangeArrowheads="1"/>
          </p:cNvSpPr>
          <p:nvPr/>
        </p:nvSpPr>
        <p:spPr bwMode="auto">
          <a:xfrm>
            <a:off x="1547446" y="3155950"/>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3f</a:t>
            </a:r>
          </a:p>
        </p:txBody>
      </p:sp>
      <p:sp>
        <p:nvSpPr>
          <p:cNvPr id="316460" name="Rectangle 44"/>
          <p:cNvSpPr>
            <a:spLocks noChangeArrowheads="1"/>
          </p:cNvSpPr>
          <p:nvPr/>
        </p:nvSpPr>
        <p:spPr bwMode="auto">
          <a:xfrm>
            <a:off x="6893169" y="3575050"/>
            <a:ext cx="1055077"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N</a:t>
            </a:r>
          </a:p>
        </p:txBody>
      </p:sp>
      <p:sp>
        <p:nvSpPr>
          <p:cNvPr id="316461" name="Rectangle 45"/>
          <p:cNvSpPr>
            <a:spLocks noChangeArrowheads="1"/>
          </p:cNvSpPr>
          <p:nvPr/>
        </p:nvSpPr>
        <p:spPr bwMode="auto">
          <a:xfrm>
            <a:off x="6260123" y="3575050"/>
            <a:ext cx="633046"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6</a:t>
            </a:r>
          </a:p>
        </p:txBody>
      </p:sp>
      <p:sp>
        <p:nvSpPr>
          <p:cNvPr id="316462" name="Line 46"/>
          <p:cNvSpPr>
            <a:spLocks noChangeShapeType="1"/>
          </p:cNvSpPr>
          <p:nvPr/>
        </p:nvSpPr>
        <p:spPr bwMode="auto">
          <a:xfrm>
            <a:off x="6260123" y="3575050"/>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3" name="Line 47"/>
          <p:cNvSpPr>
            <a:spLocks noChangeShapeType="1"/>
          </p:cNvSpPr>
          <p:nvPr/>
        </p:nvSpPr>
        <p:spPr bwMode="auto">
          <a:xfrm>
            <a:off x="6260123" y="4108450"/>
            <a:ext cx="1688123"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4" name="Line 48"/>
          <p:cNvSpPr>
            <a:spLocks noChangeShapeType="1"/>
          </p:cNvSpPr>
          <p:nvPr/>
        </p:nvSpPr>
        <p:spPr bwMode="auto">
          <a:xfrm>
            <a:off x="6260123"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5" name="Line 49"/>
          <p:cNvSpPr>
            <a:spLocks noChangeShapeType="1"/>
          </p:cNvSpPr>
          <p:nvPr/>
        </p:nvSpPr>
        <p:spPr bwMode="auto">
          <a:xfrm>
            <a:off x="6893169" y="357505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6" name="Line 50"/>
          <p:cNvSpPr>
            <a:spLocks noChangeShapeType="1"/>
          </p:cNvSpPr>
          <p:nvPr/>
        </p:nvSpPr>
        <p:spPr bwMode="auto">
          <a:xfrm>
            <a:off x="7948246"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67" name="Rectangle 51"/>
          <p:cNvSpPr>
            <a:spLocks noChangeArrowheads="1"/>
          </p:cNvSpPr>
          <p:nvPr/>
        </p:nvSpPr>
        <p:spPr bwMode="auto">
          <a:xfrm>
            <a:off x="4572000" y="357505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5f</a:t>
            </a:r>
          </a:p>
        </p:txBody>
      </p:sp>
      <p:sp>
        <p:nvSpPr>
          <p:cNvPr id="316468" name="Rectangle 52"/>
          <p:cNvSpPr>
            <a:spLocks noChangeArrowheads="1"/>
          </p:cNvSpPr>
          <p:nvPr/>
        </p:nvSpPr>
        <p:spPr bwMode="auto">
          <a:xfrm>
            <a:off x="3868615" y="3575050"/>
            <a:ext cx="703385" cy="52863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latin typeface="VNI-Helve" pitchFamily="2" charset="0"/>
              </a:rPr>
              <a:t>7</a:t>
            </a:r>
          </a:p>
        </p:txBody>
      </p:sp>
      <p:sp>
        <p:nvSpPr>
          <p:cNvPr id="316469" name="Line 53"/>
          <p:cNvSpPr>
            <a:spLocks noChangeShapeType="1"/>
          </p:cNvSpPr>
          <p:nvPr/>
        </p:nvSpPr>
        <p:spPr bwMode="auto">
          <a:xfrm>
            <a:off x="3868616" y="357505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0" name="Line 54"/>
          <p:cNvSpPr>
            <a:spLocks noChangeShapeType="1"/>
          </p:cNvSpPr>
          <p:nvPr/>
        </p:nvSpPr>
        <p:spPr bwMode="auto">
          <a:xfrm>
            <a:off x="3868616" y="4108450"/>
            <a:ext cx="140676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1" name="Line 55"/>
          <p:cNvSpPr>
            <a:spLocks noChangeShapeType="1"/>
          </p:cNvSpPr>
          <p:nvPr/>
        </p:nvSpPr>
        <p:spPr bwMode="auto">
          <a:xfrm>
            <a:off x="3868615"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2" name="Line 56"/>
          <p:cNvSpPr>
            <a:spLocks noChangeShapeType="1"/>
          </p:cNvSpPr>
          <p:nvPr/>
        </p:nvSpPr>
        <p:spPr bwMode="auto">
          <a:xfrm>
            <a:off x="4572000" y="3575050"/>
            <a:ext cx="0" cy="53340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3" name="Line 57"/>
          <p:cNvSpPr>
            <a:spLocks noChangeShapeType="1"/>
          </p:cNvSpPr>
          <p:nvPr/>
        </p:nvSpPr>
        <p:spPr bwMode="auto">
          <a:xfrm>
            <a:off x="5275385" y="3575050"/>
            <a:ext cx="0" cy="53340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74" name="Text Box 58"/>
          <p:cNvSpPr txBox="1">
            <a:spLocks noChangeArrowheads="1"/>
          </p:cNvSpPr>
          <p:nvPr/>
        </p:nvSpPr>
        <p:spPr bwMode="auto">
          <a:xfrm>
            <a:off x="3868615" y="3155950"/>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4f</a:t>
            </a:r>
          </a:p>
        </p:txBody>
      </p:sp>
      <p:sp>
        <p:nvSpPr>
          <p:cNvPr id="316475" name="Text Box 59"/>
          <p:cNvSpPr txBox="1">
            <a:spLocks noChangeArrowheads="1"/>
          </p:cNvSpPr>
          <p:nvPr/>
        </p:nvSpPr>
        <p:spPr bwMode="auto">
          <a:xfrm>
            <a:off x="6132635" y="3155950"/>
            <a:ext cx="63304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ahoma" pitchFamily="34" charset="0"/>
              </a:rPr>
              <a:t>5f</a:t>
            </a:r>
          </a:p>
        </p:txBody>
      </p:sp>
      <p:sp>
        <p:nvSpPr>
          <p:cNvPr id="316476" name="Line 60"/>
          <p:cNvSpPr>
            <a:spLocks noChangeShapeType="1"/>
          </p:cNvSpPr>
          <p:nvPr/>
        </p:nvSpPr>
        <p:spPr bwMode="auto">
          <a:xfrm>
            <a:off x="2883877" y="3879850"/>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77" name="Line 61"/>
          <p:cNvSpPr>
            <a:spLocks noChangeShapeType="1"/>
          </p:cNvSpPr>
          <p:nvPr/>
        </p:nvSpPr>
        <p:spPr bwMode="auto">
          <a:xfrm>
            <a:off x="5275385" y="3865563"/>
            <a:ext cx="984738" cy="0"/>
          </a:xfrm>
          <a:prstGeom prst="line">
            <a:avLst/>
          </a:prstGeom>
          <a:noFill/>
          <a:ln w="508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78" name="Text Box 62"/>
          <p:cNvSpPr txBox="1">
            <a:spLocks noChangeArrowheads="1"/>
          </p:cNvSpPr>
          <p:nvPr/>
        </p:nvSpPr>
        <p:spPr bwMode="auto">
          <a:xfrm>
            <a:off x="914399" y="2492376"/>
            <a:ext cx="12660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000" b="1">
                <a:latin typeface="Tahoma" pitchFamily="34" charset="0"/>
              </a:rPr>
              <a:t>pHead</a:t>
            </a:r>
          </a:p>
        </p:txBody>
      </p:sp>
      <p:sp>
        <p:nvSpPr>
          <p:cNvPr id="316479" name="Text Box 63"/>
          <p:cNvSpPr txBox="1">
            <a:spLocks noChangeArrowheads="1"/>
          </p:cNvSpPr>
          <p:nvPr/>
        </p:nvSpPr>
        <p:spPr bwMode="auto">
          <a:xfrm>
            <a:off x="6400800" y="2492376"/>
            <a:ext cx="984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latin typeface="Tahoma" pitchFamily="34" charset="0"/>
              </a:rPr>
              <a:t>pTail</a:t>
            </a:r>
          </a:p>
        </p:txBody>
      </p:sp>
      <p:sp>
        <p:nvSpPr>
          <p:cNvPr id="316480" name="Line 64"/>
          <p:cNvSpPr>
            <a:spLocks noChangeShapeType="1"/>
          </p:cNvSpPr>
          <p:nvPr/>
        </p:nvSpPr>
        <p:spPr bwMode="auto">
          <a:xfrm>
            <a:off x="1547446" y="310197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81" name="Line 65"/>
          <p:cNvSpPr>
            <a:spLocks noChangeShapeType="1"/>
          </p:cNvSpPr>
          <p:nvPr/>
        </p:nvSpPr>
        <p:spPr bwMode="auto">
          <a:xfrm>
            <a:off x="6611815" y="3101975"/>
            <a:ext cx="0" cy="45720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6484" name="Freeform 68"/>
          <p:cNvSpPr>
            <a:spLocks/>
          </p:cNvSpPr>
          <p:nvPr/>
        </p:nvSpPr>
        <p:spPr bwMode="auto">
          <a:xfrm>
            <a:off x="2844312" y="5373688"/>
            <a:ext cx="3323492" cy="900112"/>
          </a:xfrm>
          <a:custGeom>
            <a:avLst/>
            <a:gdLst>
              <a:gd name="T0" fmla="*/ 0 w 2268"/>
              <a:gd name="T1" fmla="*/ 0 h 567"/>
              <a:gd name="T2" fmla="*/ 363 w 2268"/>
              <a:gd name="T3" fmla="*/ 408 h 567"/>
              <a:gd name="T4" fmla="*/ 1179 w 2268"/>
              <a:gd name="T5" fmla="*/ 544 h 567"/>
              <a:gd name="T6" fmla="*/ 1950 w 2268"/>
              <a:gd name="T7" fmla="*/ 272 h 567"/>
              <a:gd name="T8" fmla="*/ 2268 w 2268"/>
              <a:gd name="T9" fmla="*/ 90 h 567"/>
            </a:gdLst>
            <a:ahLst/>
            <a:cxnLst>
              <a:cxn ang="0">
                <a:pos x="T0" y="T1"/>
              </a:cxn>
              <a:cxn ang="0">
                <a:pos x="T2" y="T3"/>
              </a:cxn>
              <a:cxn ang="0">
                <a:pos x="T4" y="T5"/>
              </a:cxn>
              <a:cxn ang="0">
                <a:pos x="T6" y="T7"/>
              </a:cxn>
              <a:cxn ang="0">
                <a:pos x="T8" y="T9"/>
              </a:cxn>
            </a:cxnLst>
            <a:rect l="0" t="0" r="r" b="b"/>
            <a:pathLst>
              <a:path w="2268" h="567">
                <a:moveTo>
                  <a:pt x="0" y="0"/>
                </a:moveTo>
                <a:cubicBezTo>
                  <a:pt x="83" y="158"/>
                  <a:pt x="167" y="317"/>
                  <a:pt x="363" y="408"/>
                </a:cubicBezTo>
                <a:cubicBezTo>
                  <a:pt x="559" y="499"/>
                  <a:pt x="915" y="567"/>
                  <a:pt x="1179" y="544"/>
                </a:cubicBezTo>
                <a:cubicBezTo>
                  <a:pt x="1443" y="521"/>
                  <a:pt x="1769" y="348"/>
                  <a:pt x="1950" y="272"/>
                </a:cubicBezTo>
                <a:cubicBezTo>
                  <a:pt x="2131" y="196"/>
                  <a:pt x="2199" y="143"/>
                  <a:pt x="2268" y="90"/>
                </a:cubicBezTo>
              </a:path>
            </a:pathLst>
          </a:custGeom>
          <a:noFill/>
          <a:ln w="508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85" name="Freeform 69"/>
          <p:cNvSpPr>
            <a:spLocks/>
          </p:cNvSpPr>
          <p:nvPr/>
        </p:nvSpPr>
        <p:spPr bwMode="auto">
          <a:xfrm>
            <a:off x="3420208" y="4389438"/>
            <a:ext cx="4818185" cy="1174750"/>
          </a:xfrm>
          <a:custGeom>
            <a:avLst/>
            <a:gdLst>
              <a:gd name="T0" fmla="*/ 3054 w 3288"/>
              <a:gd name="T1" fmla="*/ 620 h 740"/>
              <a:gd name="T2" fmla="*/ 3235 w 3288"/>
              <a:gd name="T3" fmla="*/ 393 h 740"/>
              <a:gd name="T4" fmla="*/ 2736 w 3288"/>
              <a:gd name="T5" fmla="*/ 75 h 740"/>
              <a:gd name="T6" fmla="*/ 695 w 3288"/>
              <a:gd name="T7" fmla="*/ 30 h 740"/>
              <a:gd name="T8" fmla="*/ 106 w 3288"/>
              <a:gd name="T9" fmla="*/ 257 h 740"/>
              <a:gd name="T10" fmla="*/ 60 w 3288"/>
              <a:gd name="T11" fmla="*/ 665 h 740"/>
              <a:gd name="T12" fmla="*/ 242 w 3288"/>
              <a:gd name="T13" fmla="*/ 710 h 740"/>
            </a:gdLst>
            <a:ahLst/>
            <a:cxnLst>
              <a:cxn ang="0">
                <a:pos x="T0" y="T1"/>
              </a:cxn>
              <a:cxn ang="0">
                <a:pos x="T2" y="T3"/>
              </a:cxn>
              <a:cxn ang="0">
                <a:pos x="T4" y="T5"/>
              </a:cxn>
              <a:cxn ang="0">
                <a:pos x="T6" y="T7"/>
              </a:cxn>
              <a:cxn ang="0">
                <a:pos x="T8" y="T9"/>
              </a:cxn>
              <a:cxn ang="0">
                <a:pos x="T10" y="T11"/>
              </a:cxn>
              <a:cxn ang="0">
                <a:pos x="T12" y="T13"/>
              </a:cxn>
            </a:cxnLst>
            <a:rect l="0" t="0" r="r" b="b"/>
            <a:pathLst>
              <a:path w="3288" h="740">
                <a:moveTo>
                  <a:pt x="3054" y="620"/>
                </a:moveTo>
                <a:cubicBezTo>
                  <a:pt x="3171" y="552"/>
                  <a:pt x="3288" y="484"/>
                  <a:pt x="3235" y="393"/>
                </a:cubicBezTo>
                <a:cubicBezTo>
                  <a:pt x="3182" y="302"/>
                  <a:pt x="3159" y="135"/>
                  <a:pt x="2736" y="75"/>
                </a:cubicBezTo>
                <a:cubicBezTo>
                  <a:pt x="2313" y="15"/>
                  <a:pt x="1133" y="0"/>
                  <a:pt x="695" y="30"/>
                </a:cubicBezTo>
                <a:cubicBezTo>
                  <a:pt x="257" y="60"/>
                  <a:pt x="212" y="151"/>
                  <a:pt x="106" y="257"/>
                </a:cubicBezTo>
                <a:cubicBezTo>
                  <a:pt x="0" y="363"/>
                  <a:pt x="37" y="590"/>
                  <a:pt x="60" y="665"/>
                </a:cubicBezTo>
                <a:cubicBezTo>
                  <a:pt x="83" y="740"/>
                  <a:pt x="162" y="725"/>
                  <a:pt x="242" y="710"/>
                </a:cubicBezTo>
              </a:path>
            </a:pathLst>
          </a:custGeom>
          <a:noFill/>
          <a:ln w="508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3A901CDF-9DA1-4D44-A22F-A8881224B900}" type="slidenum">
              <a:rPr lang="en-US" smtClean="0"/>
              <a:t>56</a:t>
            </a:fld>
            <a:endParaRPr lang="en-US"/>
          </a:p>
        </p:txBody>
      </p:sp>
    </p:spTree>
    <p:extLst>
      <p:ext uri="{BB962C8B-B14F-4D97-AF65-F5344CB8AC3E}">
        <p14:creationId xmlns:p14="http://schemas.microsoft.com/office/powerpoint/2010/main" val="411611834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a:xfrm>
            <a:off x="457200" y="1313688"/>
            <a:ext cx="8229600" cy="4325112"/>
          </a:xfrm>
        </p:spPr>
        <p:txBody>
          <a:bodyPr>
            <a:noAutofit/>
          </a:bodyPr>
          <a:lstStyle/>
          <a:p>
            <a:pPr>
              <a:lnSpc>
                <a:spcPct val="90000"/>
              </a:lnSpc>
              <a:buFont typeface="Wingdings" pitchFamily="2" charset="2"/>
              <a:buChar char="Ø"/>
            </a:pPr>
            <a:r>
              <a:rPr lang="en-US" dirty="0" err="1"/>
              <a:t>Thay</a:t>
            </a:r>
            <a:r>
              <a:rPr lang="en-US" dirty="0"/>
              <a:t> </a:t>
            </a:r>
            <a:r>
              <a:rPr lang="en-US" dirty="0" err="1"/>
              <a:t>đổi</a:t>
            </a:r>
            <a:r>
              <a:rPr lang="en-US" dirty="0"/>
              <a:t> </a:t>
            </a:r>
            <a:r>
              <a:rPr lang="en-US" dirty="0" err="1"/>
              <a:t>thành</a:t>
            </a:r>
            <a:r>
              <a:rPr lang="en-US" dirty="0"/>
              <a:t> </a:t>
            </a:r>
            <a:r>
              <a:rPr lang="en-US" dirty="0" err="1"/>
              <a:t>phần</a:t>
            </a:r>
            <a:r>
              <a:rPr lang="en-US" dirty="0"/>
              <a:t> Info (</a:t>
            </a:r>
            <a:r>
              <a:rPr lang="en-US" dirty="0" err="1"/>
              <a:t>dữ</a:t>
            </a:r>
            <a:r>
              <a:rPr lang="en-US" dirty="0"/>
              <a:t> </a:t>
            </a:r>
            <a:r>
              <a:rPr lang="en-US" dirty="0" err="1"/>
              <a:t>liệu</a:t>
            </a:r>
            <a:r>
              <a:rPr lang="en-US" dirty="0"/>
              <a:t>)</a:t>
            </a:r>
          </a:p>
          <a:p>
            <a:pPr lvl="1">
              <a:lnSpc>
                <a:spcPct val="90000"/>
              </a:lnSpc>
              <a:buFont typeface="Wingdings" pitchFamily="2" charset="2"/>
              <a:buChar char="§"/>
            </a:pPr>
            <a:r>
              <a:rPr lang="en-US" sz="2800" dirty="0" err="1"/>
              <a:t>Ưu</a:t>
            </a:r>
            <a:r>
              <a:rPr lang="en-US" sz="2800" dirty="0"/>
              <a:t>: </a:t>
            </a:r>
            <a:r>
              <a:rPr lang="en-US" sz="2800" dirty="0" err="1"/>
              <a:t>Cài</a:t>
            </a:r>
            <a:r>
              <a:rPr lang="en-US" sz="2800" dirty="0"/>
              <a:t> </a:t>
            </a:r>
            <a:r>
              <a:rPr lang="en-US" sz="2800" dirty="0" err="1"/>
              <a:t>đặt</a:t>
            </a:r>
            <a:r>
              <a:rPr lang="en-US" sz="2800" dirty="0"/>
              <a:t> </a:t>
            </a:r>
            <a:r>
              <a:rPr lang="en-US" sz="2800" dirty="0" err="1"/>
              <a:t>đơn</a:t>
            </a:r>
            <a:r>
              <a:rPr lang="en-US" sz="2800" dirty="0"/>
              <a:t> </a:t>
            </a:r>
            <a:r>
              <a:rPr lang="en-US" sz="2800" dirty="0" err="1"/>
              <a:t>giản</a:t>
            </a:r>
            <a:r>
              <a:rPr lang="en-US" sz="2800" dirty="0"/>
              <a:t>, </a:t>
            </a:r>
            <a:r>
              <a:rPr lang="en-US" sz="2800" dirty="0" err="1"/>
              <a:t>tương</a:t>
            </a:r>
            <a:r>
              <a:rPr lang="en-US" sz="2800" dirty="0"/>
              <a:t> </a:t>
            </a:r>
            <a:r>
              <a:rPr lang="en-US" sz="2800" dirty="0" err="1"/>
              <a:t>tự</a:t>
            </a:r>
            <a:r>
              <a:rPr lang="en-US" sz="2800" dirty="0"/>
              <a:t> </a:t>
            </a:r>
            <a:r>
              <a:rPr lang="en-US" sz="2800" dirty="0" err="1"/>
              <a:t>như</a:t>
            </a:r>
            <a:r>
              <a:rPr lang="en-US" sz="2800" dirty="0"/>
              <a:t> </a:t>
            </a:r>
            <a:r>
              <a:rPr lang="en-US" sz="2800" dirty="0" err="1"/>
              <a:t>sắp</a:t>
            </a:r>
            <a:r>
              <a:rPr lang="en-US" sz="2800" dirty="0"/>
              <a:t> </a:t>
            </a:r>
            <a:r>
              <a:rPr lang="en-US" sz="2800" dirty="0" err="1"/>
              <a:t>xếp</a:t>
            </a:r>
            <a:r>
              <a:rPr lang="en-US" sz="2800" dirty="0"/>
              <a:t> </a:t>
            </a:r>
            <a:r>
              <a:rPr lang="en-US" sz="2800" dirty="0" err="1"/>
              <a:t>mảng</a:t>
            </a:r>
            <a:endParaRPr lang="en-US" sz="2800" dirty="0"/>
          </a:p>
          <a:p>
            <a:pPr lvl="1">
              <a:lnSpc>
                <a:spcPct val="90000"/>
              </a:lnSpc>
              <a:buFont typeface="Wingdings" pitchFamily="2" charset="2"/>
              <a:buChar char="§"/>
            </a:pPr>
            <a:r>
              <a:rPr lang="en-US" sz="2800" dirty="0" err="1"/>
              <a:t>Nhược</a:t>
            </a:r>
            <a:r>
              <a:rPr lang="en-US" sz="2800" dirty="0"/>
              <a:t>: </a:t>
            </a:r>
          </a:p>
          <a:p>
            <a:pPr lvl="2">
              <a:lnSpc>
                <a:spcPct val="90000"/>
              </a:lnSpc>
            </a:pPr>
            <a:r>
              <a:rPr lang="en-US" dirty="0" err="1"/>
              <a:t>Đòi</a:t>
            </a:r>
            <a:r>
              <a:rPr lang="en-US" dirty="0"/>
              <a:t> </a:t>
            </a:r>
            <a:r>
              <a:rPr lang="en-US" dirty="0" err="1"/>
              <a:t>hỏi</a:t>
            </a:r>
            <a:r>
              <a:rPr lang="en-US" dirty="0"/>
              <a:t> </a:t>
            </a:r>
            <a:r>
              <a:rPr lang="en-US" dirty="0" err="1"/>
              <a:t>thêm</a:t>
            </a:r>
            <a:r>
              <a:rPr lang="en-US" dirty="0"/>
              <a:t> </a:t>
            </a:r>
            <a:r>
              <a:rPr lang="en-US" dirty="0" err="1"/>
              <a:t>vùng</a:t>
            </a:r>
            <a:r>
              <a:rPr lang="en-US" dirty="0"/>
              <a:t> </a:t>
            </a:r>
            <a:r>
              <a:rPr lang="en-US" dirty="0" err="1"/>
              <a:t>nhớ</a:t>
            </a:r>
            <a:r>
              <a:rPr lang="en-US" dirty="0"/>
              <a:t> </a:t>
            </a:r>
            <a:r>
              <a:rPr lang="en-US" dirty="0" err="1"/>
              <a:t>khi</a:t>
            </a:r>
            <a:r>
              <a:rPr lang="en-US" dirty="0"/>
              <a:t> </a:t>
            </a:r>
            <a:r>
              <a:rPr lang="en-US" dirty="0" err="1"/>
              <a:t>hoán</a:t>
            </a:r>
            <a:r>
              <a:rPr lang="en-US" dirty="0"/>
              <a:t> </a:t>
            </a:r>
            <a:r>
              <a:rPr lang="en-US" dirty="0" err="1"/>
              <a:t>vị</a:t>
            </a:r>
            <a:r>
              <a:rPr lang="en-US" dirty="0"/>
              <a:t> </a:t>
            </a:r>
            <a:r>
              <a:rPr lang="en-US" dirty="0" err="1"/>
              <a:t>nội</a:t>
            </a:r>
            <a:r>
              <a:rPr lang="en-US" dirty="0"/>
              <a:t> dung </a:t>
            </a:r>
            <a:r>
              <a:rPr lang="en-US" dirty="0" err="1"/>
              <a:t>của</a:t>
            </a:r>
            <a:r>
              <a:rPr lang="en-US" dirty="0"/>
              <a:t> 2 </a:t>
            </a:r>
            <a:r>
              <a:rPr lang="en-US" dirty="0" err="1"/>
              <a:t>phần</a:t>
            </a:r>
            <a:r>
              <a:rPr lang="en-US" dirty="0"/>
              <a:t> </a:t>
            </a:r>
            <a:r>
              <a:rPr lang="en-US" dirty="0" err="1"/>
              <a:t>tử</a:t>
            </a:r>
            <a:r>
              <a:rPr lang="en-US" dirty="0"/>
              <a:t> -&gt; </a:t>
            </a:r>
            <a:r>
              <a:rPr lang="en-US" dirty="0" err="1"/>
              <a:t>chỉ</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những</a:t>
            </a:r>
            <a:r>
              <a:rPr lang="en-US" dirty="0"/>
              <a:t> </a:t>
            </a:r>
            <a:r>
              <a:rPr lang="en-US" dirty="0" err="1"/>
              <a:t>xâu</a:t>
            </a:r>
            <a:r>
              <a:rPr lang="en-US" dirty="0"/>
              <a:t> </a:t>
            </a:r>
            <a:r>
              <a:rPr lang="en-US" dirty="0" err="1"/>
              <a:t>có</a:t>
            </a:r>
            <a:r>
              <a:rPr lang="en-US" dirty="0"/>
              <a:t> </a:t>
            </a:r>
            <a:r>
              <a:rPr lang="en-US" dirty="0" err="1"/>
              <a:t>kích</a:t>
            </a:r>
            <a:r>
              <a:rPr lang="en-US" dirty="0"/>
              <a:t> </a:t>
            </a:r>
            <a:r>
              <a:rPr lang="en-US" dirty="0" err="1"/>
              <a:t>thước</a:t>
            </a:r>
            <a:r>
              <a:rPr lang="en-US" dirty="0"/>
              <a:t> Info </a:t>
            </a:r>
            <a:r>
              <a:rPr lang="en-US" dirty="0" err="1"/>
              <a:t>nhỏ</a:t>
            </a:r>
            <a:endParaRPr lang="en-US" dirty="0"/>
          </a:p>
          <a:p>
            <a:pPr lvl="2">
              <a:lnSpc>
                <a:spcPct val="90000"/>
              </a:lnSpc>
            </a:pPr>
            <a:r>
              <a:rPr lang="en-US" dirty="0" err="1"/>
              <a:t>Khi</a:t>
            </a:r>
            <a:r>
              <a:rPr lang="en-US" dirty="0"/>
              <a:t> </a:t>
            </a:r>
            <a:r>
              <a:rPr lang="en-US" dirty="0" err="1"/>
              <a:t>kích</a:t>
            </a:r>
            <a:r>
              <a:rPr lang="en-US" dirty="0"/>
              <a:t> </a:t>
            </a:r>
            <a:r>
              <a:rPr lang="en-US" dirty="0" err="1"/>
              <a:t>thước</a:t>
            </a:r>
            <a:r>
              <a:rPr lang="en-US" dirty="0"/>
              <a:t> Info (</a:t>
            </a:r>
            <a:r>
              <a:rPr lang="en-US" dirty="0" err="1"/>
              <a:t>dữ</a:t>
            </a:r>
            <a:r>
              <a:rPr lang="en-US" dirty="0"/>
              <a:t> </a:t>
            </a:r>
            <a:r>
              <a:rPr lang="en-US" dirty="0" err="1"/>
              <a:t>liệu</a:t>
            </a:r>
            <a:r>
              <a:rPr lang="en-US" dirty="0"/>
              <a:t>) </a:t>
            </a:r>
            <a:r>
              <a:rPr lang="en-US" dirty="0" err="1"/>
              <a:t>lớn</a:t>
            </a:r>
            <a:r>
              <a:rPr lang="en-US" dirty="0"/>
              <a:t> chi </a:t>
            </a:r>
            <a:r>
              <a:rPr lang="en-US" dirty="0" err="1"/>
              <a:t>phí</a:t>
            </a:r>
            <a:r>
              <a:rPr lang="en-US" dirty="0"/>
              <a:t> </a:t>
            </a:r>
            <a:r>
              <a:rPr lang="en-US" dirty="0" err="1"/>
              <a:t>cho</a:t>
            </a:r>
            <a:r>
              <a:rPr lang="en-US" dirty="0"/>
              <a:t> </a:t>
            </a:r>
            <a:r>
              <a:rPr lang="en-US" dirty="0" err="1"/>
              <a:t>việc</a:t>
            </a:r>
            <a:r>
              <a:rPr lang="en-US" dirty="0"/>
              <a:t> </a:t>
            </a:r>
            <a:r>
              <a:rPr lang="en-US" dirty="0" err="1"/>
              <a:t>hoán</a:t>
            </a:r>
            <a:r>
              <a:rPr lang="en-US" dirty="0"/>
              <a:t> </a:t>
            </a:r>
            <a:r>
              <a:rPr lang="en-US" dirty="0" err="1"/>
              <a:t>vị</a:t>
            </a:r>
            <a:r>
              <a:rPr lang="en-US" dirty="0"/>
              <a:t> </a:t>
            </a:r>
            <a:r>
              <a:rPr lang="en-US" dirty="0" err="1"/>
              <a:t>thành</a:t>
            </a:r>
            <a:r>
              <a:rPr lang="en-US" dirty="0"/>
              <a:t> </a:t>
            </a:r>
            <a:r>
              <a:rPr lang="en-US" dirty="0" err="1"/>
              <a:t>phần</a:t>
            </a:r>
            <a:r>
              <a:rPr lang="en-US" dirty="0"/>
              <a:t> Info </a:t>
            </a:r>
            <a:r>
              <a:rPr lang="en-US" dirty="0" err="1"/>
              <a:t>lớn</a:t>
            </a:r>
            <a:endParaRPr lang="en-US" dirty="0"/>
          </a:p>
          <a:p>
            <a:pPr lvl="2">
              <a:lnSpc>
                <a:spcPct val="90000"/>
              </a:lnSpc>
              <a:buFont typeface="Wingdings" pitchFamily="2" charset="2"/>
              <a:buChar char="ü"/>
            </a:pPr>
            <a:r>
              <a:rPr lang="en-US" dirty="0" err="1"/>
              <a:t>Làm</a:t>
            </a:r>
            <a:r>
              <a:rPr lang="en-US" dirty="0"/>
              <a:t> </a:t>
            </a:r>
            <a:r>
              <a:rPr lang="en-US" dirty="0" err="1"/>
              <a:t>cho</a:t>
            </a:r>
            <a:r>
              <a:rPr lang="en-US" dirty="0"/>
              <a:t> </a:t>
            </a:r>
            <a:r>
              <a:rPr lang="en-US" dirty="0" err="1"/>
              <a:t>thao</a:t>
            </a:r>
            <a:r>
              <a:rPr lang="en-US" dirty="0"/>
              <a:t> </a:t>
            </a:r>
            <a:r>
              <a:rPr lang="en-US" dirty="0" err="1"/>
              <a:t>tác</a:t>
            </a:r>
            <a:r>
              <a:rPr lang="en-US" dirty="0"/>
              <a:t> </a:t>
            </a:r>
            <a:r>
              <a:rPr lang="en-US" dirty="0" err="1"/>
              <a:t>sắp</a:t>
            </a:r>
            <a:r>
              <a:rPr lang="en-US" dirty="0"/>
              <a:t> </a:t>
            </a:r>
            <a:r>
              <a:rPr lang="en-US" dirty="0" err="1"/>
              <a:t>xếp</a:t>
            </a:r>
            <a:r>
              <a:rPr lang="en-US" dirty="0"/>
              <a:t> </a:t>
            </a:r>
            <a:r>
              <a:rPr lang="en-US" dirty="0" err="1"/>
              <a:t>chậm</a:t>
            </a:r>
            <a:r>
              <a:rPr lang="en-US" dirty="0"/>
              <a:t> </a:t>
            </a:r>
          </a:p>
          <a:p>
            <a:pPr>
              <a:lnSpc>
                <a:spcPct val="90000"/>
              </a:lnSpc>
              <a:buFont typeface="Wingdings" pitchFamily="2" charset="2"/>
              <a:buChar char="Ø"/>
            </a:pPr>
            <a:r>
              <a:rPr lang="en-US" dirty="0" err="1"/>
              <a:t>Thay</a:t>
            </a:r>
            <a:r>
              <a:rPr lang="en-US" dirty="0"/>
              <a:t> </a:t>
            </a:r>
            <a:r>
              <a:rPr lang="en-US" dirty="0" err="1"/>
              <a:t>đổi</a:t>
            </a:r>
            <a:r>
              <a:rPr lang="en-US" dirty="0"/>
              <a:t> </a:t>
            </a:r>
            <a:r>
              <a:rPr lang="en-US" dirty="0" err="1"/>
              <a:t>thành</a:t>
            </a:r>
            <a:r>
              <a:rPr lang="en-US" dirty="0"/>
              <a:t> </a:t>
            </a:r>
            <a:r>
              <a:rPr lang="en-US" dirty="0" err="1"/>
              <a:t>phần</a:t>
            </a:r>
            <a:r>
              <a:rPr lang="en-US" dirty="0"/>
              <a:t> </a:t>
            </a:r>
            <a:r>
              <a:rPr lang="en-US" dirty="0" err="1"/>
              <a:t>pNext</a:t>
            </a:r>
            <a:endParaRPr lang="en-US" dirty="0"/>
          </a:p>
          <a:p>
            <a:pPr lvl="1">
              <a:lnSpc>
                <a:spcPct val="90000"/>
              </a:lnSpc>
              <a:buFont typeface="Wingdings" pitchFamily="2" charset="2"/>
              <a:buChar char="§"/>
            </a:pPr>
            <a:r>
              <a:rPr lang="en-US" sz="2800" dirty="0" err="1"/>
              <a:t>Ưu</a:t>
            </a:r>
            <a:r>
              <a:rPr lang="en-US" sz="2800" dirty="0"/>
              <a:t>: </a:t>
            </a:r>
          </a:p>
          <a:p>
            <a:pPr lvl="2">
              <a:lnSpc>
                <a:spcPct val="90000"/>
              </a:lnSpc>
            </a:pPr>
            <a:r>
              <a:rPr lang="en-US" dirty="0" err="1"/>
              <a:t>Kích</a:t>
            </a:r>
            <a:r>
              <a:rPr lang="en-US" dirty="0"/>
              <a:t> </a:t>
            </a:r>
            <a:r>
              <a:rPr lang="en-US" dirty="0" err="1"/>
              <a:t>thước</a:t>
            </a:r>
            <a:r>
              <a:rPr lang="en-US" dirty="0"/>
              <a:t> </a:t>
            </a:r>
            <a:r>
              <a:rPr lang="en-US" dirty="0" err="1"/>
              <a:t>của</a:t>
            </a:r>
            <a:r>
              <a:rPr lang="en-US" dirty="0"/>
              <a:t> </a:t>
            </a:r>
            <a:r>
              <a:rPr lang="en-US" dirty="0" err="1"/>
              <a:t>trường</a:t>
            </a:r>
            <a:r>
              <a:rPr lang="en-US" dirty="0"/>
              <a:t> </a:t>
            </a:r>
            <a:r>
              <a:rPr lang="en-US" dirty="0" err="1"/>
              <a:t>này</a:t>
            </a:r>
            <a:r>
              <a:rPr lang="en-US" dirty="0"/>
              <a:t> </a:t>
            </a:r>
            <a:r>
              <a:rPr lang="en-US" dirty="0" err="1"/>
              <a:t>không</a:t>
            </a:r>
            <a:r>
              <a:rPr lang="en-US" dirty="0"/>
              <a:t> </a:t>
            </a:r>
            <a:r>
              <a:rPr lang="en-US" dirty="0" err="1"/>
              <a:t>thay</a:t>
            </a:r>
            <a:r>
              <a:rPr lang="en-US" dirty="0"/>
              <a:t> </a:t>
            </a:r>
            <a:r>
              <a:rPr lang="en-US" dirty="0" err="1"/>
              <a:t>đổi</a:t>
            </a:r>
            <a:r>
              <a:rPr lang="en-US" dirty="0"/>
              <a:t>, do </a:t>
            </a:r>
            <a:r>
              <a:rPr lang="en-US" dirty="0" err="1"/>
              <a:t>đó</a:t>
            </a:r>
            <a:r>
              <a:rPr lang="en-US" dirty="0"/>
              <a:t> </a:t>
            </a:r>
            <a:r>
              <a:rPr lang="en-US" dirty="0" err="1"/>
              <a:t>không</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kích</a:t>
            </a:r>
            <a:r>
              <a:rPr lang="en-US" dirty="0"/>
              <a:t> </a:t>
            </a:r>
            <a:r>
              <a:rPr lang="en-US" dirty="0" err="1"/>
              <a:t>thước</a:t>
            </a:r>
            <a:r>
              <a:rPr lang="en-US" dirty="0"/>
              <a:t> </a:t>
            </a:r>
            <a:r>
              <a:rPr lang="en-US" dirty="0" err="1"/>
              <a:t>bản</a:t>
            </a:r>
            <a:r>
              <a:rPr lang="en-US" dirty="0"/>
              <a:t> </a:t>
            </a:r>
            <a:r>
              <a:rPr lang="en-US" dirty="0" err="1"/>
              <a:t>chất</a:t>
            </a:r>
            <a:r>
              <a:rPr lang="en-US" dirty="0"/>
              <a:t> </a:t>
            </a:r>
            <a:r>
              <a:rPr lang="en-US" dirty="0" err="1"/>
              <a:t>dữ</a:t>
            </a:r>
            <a:r>
              <a:rPr lang="en-US" dirty="0"/>
              <a:t> </a:t>
            </a:r>
            <a:r>
              <a:rPr lang="en-US" dirty="0" err="1"/>
              <a:t>liệu</a:t>
            </a:r>
            <a:r>
              <a:rPr lang="en-US" dirty="0"/>
              <a:t> </a:t>
            </a:r>
            <a:r>
              <a:rPr lang="en-US" dirty="0" err="1"/>
              <a:t>lưu</a:t>
            </a:r>
            <a:r>
              <a:rPr lang="en-US" dirty="0"/>
              <a:t> </a:t>
            </a:r>
            <a:r>
              <a:rPr lang="en-US" dirty="0" err="1"/>
              <a:t>tại</a:t>
            </a:r>
            <a:r>
              <a:rPr lang="en-US" dirty="0"/>
              <a:t> </a:t>
            </a:r>
            <a:r>
              <a:rPr lang="en-US" dirty="0" err="1"/>
              <a:t>mỗi</a:t>
            </a:r>
            <a:r>
              <a:rPr lang="en-US" dirty="0"/>
              <a:t> </a:t>
            </a:r>
            <a:r>
              <a:rPr lang="en-US" dirty="0" err="1"/>
              <a:t>nút</a:t>
            </a:r>
            <a:r>
              <a:rPr lang="en-US" dirty="0"/>
              <a:t>. </a:t>
            </a:r>
          </a:p>
          <a:p>
            <a:pPr lvl="2">
              <a:lnSpc>
                <a:spcPct val="90000"/>
              </a:lnSpc>
              <a:buFont typeface="Wingdings" pitchFamily="2" charset="2"/>
              <a:buChar char="ü"/>
            </a:pPr>
            <a:r>
              <a:rPr lang="en-US" dirty="0" err="1"/>
              <a:t>Thao</a:t>
            </a:r>
            <a:r>
              <a:rPr lang="en-US" dirty="0"/>
              <a:t> </a:t>
            </a:r>
            <a:r>
              <a:rPr lang="en-US" dirty="0" err="1"/>
              <a:t>tác</a:t>
            </a:r>
            <a:r>
              <a:rPr lang="en-US" dirty="0"/>
              <a:t> </a:t>
            </a:r>
            <a:r>
              <a:rPr lang="en-US" dirty="0" err="1"/>
              <a:t>sắp</a:t>
            </a:r>
            <a:r>
              <a:rPr lang="en-US" dirty="0"/>
              <a:t> </a:t>
            </a:r>
            <a:r>
              <a:rPr lang="en-US" dirty="0" err="1"/>
              <a:t>xếp</a:t>
            </a:r>
            <a:r>
              <a:rPr lang="en-US" dirty="0"/>
              <a:t> </a:t>
            </a:r>
            <a:r>
              <a:rPr lang="en-US" dirty="0" err="1"/>
              <a:t>nhanh</a:t>
            </a:r>
            <a:endParaRPr lang="en-US" dirty="0"/>
          </a:p>
          <a:p>
            <a:pPr lvl="1">
              <a:lnSpc>
                <a:spcPct val="90000"/>
              </a:lnSpc>
              <a:buFont typeface="Wingdings" pitchFamily="2" charset="2"/>
              <a:buChar char="§"/>
            </a:pPr>
            <a:r>
              <a:rPr lang="en-US" sz="2800" dirty="0" err="1"/>
              <a:t>Nhược</a:t>
            </a:r>
            <a:r>
              <a:rPr lang="en-US" sz="2800" dirty="0"/>
              <a:t>: </a:t>
            </a:r>
            <a:r>
              <a:rPr lang="en-US" sz="2800" dirty="0" err="1"/>
              <a:t>Cài</a:t>
            </a:r>
            <a:r>
              <a:rPr lang="en-US" sz="2800" dirty="0"/>
              <a:t> </a:t>
            </a:r>
            <a:r>
              <a:rPr lang="en-US" sz="2800" dirty="0" err="1"/>
              <a:t>đặt</a:t>
            </a:r>
            <a:r>
              <a:rPr lang="en-US" sz="2800" dirty="0"/>
              <a:t> </a:t>
            </a:r>
            <a:r>
              <a:rPr lang="en-US" sz="2800" dirty="0" err="1"/>
              <a:t>phức</a:t>
            </a:r>
            <a:r>
              <a:rPr lang="en-US" sz="2800" dirty="0"/>
              <a:t> </a:t>
            </a:r>
            <a:r>
              <a:rPr lang="en-US" sz="2800" dirty="0" err="1"/>
              <a:t>tạp</a:t>
            </a:r>
            <a:endParaRPr lang="en-US" sz="2800" dirty="0"/>
          </a:p>
        </p:txBody>
      </p:sp>
      <p:sp>
        <p:nvSpPr>
          <p:cNvPr id="2" name="Title 1"/>
          <p:cNvSpPr>
            <a:spLocks noGrp="1"/>
          </p:cNvSpPr>
          <p:nvPr>
            <p:ph type="title"/>
          </p:nvPr>
        </p:nvSpPr>
        <p:spPr>
          <a:xfrm>
            <a:off x="457200" y="381000"/>
            <a:ext cx="8229600" cy="1066800"/>
          </a:xfrm>
        </p:spPr>
        <p:txBody>
          <a:bodyPr/>
          <a:lstStyle/>
          <a:p>
            <a:r>
              <a:rPr lang="en-US" dirty="0" err="1" smtClean="0"/>
              <a:t>Ưu</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2 </a:t>
            </a:r>
            <a:r>
              <a:rPr lang="en-US" dirty="0" err="1" smtClean="0"/>
              <a:t>cách</a:t>
            </a:r>
            <a:r>
              <a:rPr lang="en-US" dirty="0" smtClean="0"/>
              <a:t> </a:t>
            </a:r>
            <a:r>
              <a:rPr lang="en-US" dirty="0" err="1" smtClean="0"/>
              <a:t>tiếp</a:t>
            </a:r>
            <a:r>
              <a:rPr lang="en-US" dirty="0" smtClean="0"/>
              <a:t> </a:t>
            </a:r>
            <a:r>
              <a:rPr lang="en-US" dirty="0" err="1" smtClean="0"/>
              <a:t>cận</a:t>
            </a:r>
            <a:r>
              <a:rPr lang="en-US" dirty="0"/>
              <a:t>:</a:t>
            </a:r>
          </a:p>
        </p:txBody>
      </p:sp>
      <p:sp>
        <p:nvSpPr>
          <p:cNvPr id="3" name="Slide Number Placeholder 2"/>
          <p:cNvSpPr>
            <a:spLocks noGrp="1"/>
          </p:cNvSpPr>
          <p:nvPr>
            <p:ph type="sldNum" sz="quarter" idx="12"/>
          </p:nvPr>
        </p:nvSpPr>
        <p:spPr/>
        <p:txBody>
          <a:bodyPr/>
          <a:lstStyle/>
          <a:p>
            <a:fld id="{3A901CDF-9DA1-4D44-A22F-A8881224B900}" type="slidenum">
              <a:rPr lang="en-US" smtClean="0"/>
              <a:t>57</a:t>
            </a:fld>
            <a:endParaRPr lang="en-US"/>
          </a:p>
        </p:txBody>
      </p:sp>
    </p:spTree>
    <p:extLst>
      <p:ext uri="{BB962C8B-B14F-4D97-AF65-F5344CB8AC3E}">
        <p14:creationId xmlns:p14="http://schemas.microsoft.com/office/powerpoint/2010/main" val="13814842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35" name="Text Box 67"/>
          <p:cNvSpPr txBox="1">
            <a:spLocks noChangeArrowheads="1"/>
          </p:cNvSpPr>
          <p:nvPr/>
        </p:nvSpPr>
        <p:spPr bwMode="auto">
          <a:xfrm>
            <a:off x="685800" y="1828800"/>
            <a:ext cx="4387362" cy="46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void </a:t>
            </a:r>
            <a:r>
              <a:rPr lang="en-US" sz="2800" b="1" dirty="0" err="1">
                <a:latin typeface="Times New Roman" pitchFamily="18" charset="0"/>
              </a:rPr>
              <a:t>SelectionSort</a:t>
            </a:r>
            <a:r>
              <a:rPr lang="en-US" sz="2800" b="1" dirty="0">
                <a:latin typeface="Times New Roman" pitchFamily="18" charset="0"/>
              </a:rPr>
              <a:t>(LIST &amp;l)</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Node *p,*q,*min;</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p=</a:t>
            </a:r>
            <a:r>
              <a:rPr lang="en-US" sz="2800" b="1" dirty="0" err="1">
                <a:latin typeface="Times New Roman" pitchFamily="18" charset="0"/>
              </a:rPr>
              <a:t>l.pHead</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while(p!=</a:t>
            </a:r>
            <a:r>
              <a:rPr lang="en-US" sz="2800" b="1" dirty="0" err="1">
                <a:latin typeface="Times New Roman" pitchFamily="18" charset="0"/>
              </a:rPr>
              <a:t>l.pTail</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min=p;</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q=p-&gt;</a:t>
            </a:r>
            <a:r>
              <a:rPr lang="en-US" sz="2800" b="1" dirty="0" err="1">
                <a:latin typeface="Times New Roman" pitchFamily="18" charset="0"/>
              </a:rPr>
              <a:t>pNext</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p:txBody>
      </p:sp>
      <p:sp>
        <p:nvSpPr>
          <p:cNvPr id="314436" name="Text Box 68"/>
          <p:cNvSpPr txBox="1">
            <a:spLocks noChangeArrowheads="1"/>
          </p:cNvSpPr>
          <p:nvPr/>
        </p:nvSpPr>
        <p:spPr bwMode="auto">
          <a:xfrm>
            <a:off x="4812323" y="1752600"/>
            <a:ext cx="4712677" cy="51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while(q!=NULL)</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if(q-&gt;Info&lt;p-&gt;Info)</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min=q;</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q=q-&gt;</a:t>
            </a:r>
            <a:r>
              <a:rPr lang="en-US" sz="2800" b="1" dirty="0" err="1">
                <a:latin typeface="Times New Roman" pitchFamily="18" charset="0"/>
              </a:rPr>
              <a:t>pNext</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HV(min-&gt;</a:t>
            </a:r>
            <a:r>
              <a:rPr lang="en-US" sz="2800" b="1" dirty="0" err="1">
                <a:latin typeface="Times New Roman" pitchFamily="18" charset="0"/>
              </a:rPr>
              <a:t>Info,p</a:t>
            </a:r>
            <a:r>
              <a:rPr lang="en-US" sz="2800" b="1" dirty="0">
                <a:latin typeface="Times New Roman" pitchFamily="18" charset="0"/>
              </a:rPr>
              <a:t>-&gt;Info);</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p=p-&gt;</a:t>
            </a:r>
            <a:r>
              <a:rPr lang="en-US" sz="2800" b="1" dirty="0" err="1">
                <a:latin typeface="Times New Roman" pitchFamily="18" charset="0"/>
              </a:rPr>
              <a:t>pNext</a:t>
            </a:r>
            <a:r>
              <a:rPr lang="en-US" sz="2800" b="1" dirty="0">
                <a:latin typeface="Times New Roman" pitchFamily="18" charset="0"/>
              </a:rPr>
              <a:t>;</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a:p>
            <a:pPr>
              <a:lnSpc>
                <a:spcPct val="90000"/>
              </a:lnSpc>
              <a:spcBef>
                <a:spcPct val="20000"/>
              </a:spcBef>
              <a:buClr>
                <a:schemeClr val="folHlink"/>
              </a:buClr>
              <a:buSzPct val="60000"/>
              <a:buFont typeface="Wingdings" pitchFamily="2" charset="2"/>
              <a:buNone/>
            </a:pPr>
            <a:r>
              <a:rPr lang="en-US" sz="2800" b="1" dirty="0">
                <a:latin typeface="Times New Roman" pitchFamily="18" charset="0"/>
              </a:rPr>
              <a:t>    }</a:t>
            </a:r>
          </a:p>
        </p:txBody>
      </p:sp>
      <p:sp>
        <p:nvSpPr>
          <p:cNvPr id="314438" name="Line 70"/>
          <p:cNvSpPr>
            <a:spLocks noChangeShapeType="1"/>
          </p:cNvSpPr>
          <p:nvPr/>
        </p:nvSpPr>
        <p:spPr bwMode="auto">
          <a:xfrm>
            <a:off x="4724400" y="1858963"/>
            <a:ext cx="0" cy="5761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228600" y="609600"/>
            <a:ext cx="8763000" cy="1200329"/>
          </a:xfrm>
          <a:prstGeom prst="rect">
            <a:avLst/>
          </a:prstGeom>
        </p:spPr>
        <p:txBody>
          <a:bodyPr wrap="square">
            <a:spAutoFit/>
          </a:bodyPr>
          <a:lstStyle/>
          <a:p>
            <a:pPr algn="ctr"/>
            <a:r>
              <a:rPr lang="en-US" sz="3600" u="sng" dirty="0" err="1" smtClean="0">
                <a:solidFill>
                  <a:srgbClr val="0070C0"/>
                </a:solidFill>
              </a:rPr>
              <a:t>Cách</a:t>
            </a:r>
            <a:r>
              <a:rPr lang="en-US" sz="3600" u="sng" dirty="0" smtClean="0">
                <a:solidFill>
                  <a:srgbClr val="0070C0"/>
                </a:solidFill>
              </a:rPr>
              <a:t> 1: </a:t>
            </a:r>
            <a:r>
              <a:rPr lang="en-US" sz="3600" dirty="0" err="1" smtClean="0">
                <a:solidFill>
                  <a:srgbClr val="0070C0"/>
                </a:solidFill>
              </a:rPr>
              <a:t>sắp</a:t>
            </a:r>
            <a:r>
              <a:rPr lang="en-US" sz="3600" dirty="0" smtClean="0">
                <a:solidFill>
                  <a:srgbClr val="0070C0"/>
                </a:solidFill>
              </a:rPr>
              <a:t> </a:t>
            </a:r>
            <a:r>
              <a:rPr lang="en-US" sz="3600" dirty="0" err="1" smtClean="0">
                <a:solidFill>
                  <a:srgbClr val="0070C0"/>
                </a:solidFill>
              </a:rPr>
              <a:t>xếp</a:t>
            </a:r>
            <a:r>
              <a:rPr lang="en-US" sz="3600" dirty="0" smtClean="0">
                <a:solidFill>
                  <a:srgbClr val="0070C0"/>
                </a:solidFill>
              </a:rPr>
              <a:t> </a:t>
            </a:r>
            <a:r>
              <a:rPr lang="en-US" sz="3600" dirty="0" err="1" smtClean="0">
                <a:solidFill>
                  <a:srgbClr val="0070C0"/>
                </a:solidFill>
              </a:rPr>
              <a:t>bằng</a:t>
            </a:r>
            <a:r>
              <a:rPr lang="en-US" sz="3600" dirty="0" smtClean="0">
                <a:solidFill>
                  <a:srgbClr val="0070C0"/>
                </a:solidFill>
              </a:rPr>
              <a:t> </a:t>
            </a:r>
            <a:r>
              <a:rPr lang="en-US" sz="3600" dirty="0" err="1" smtClean="0">
                <a:solidFill>
                  <a:srgbClr val="0070C0"/>
                </a:solidFill>
              </a:rPr>
              <a:t>cách</a:t>
            </a:r>
            <a:r>
              <a:rPr lang="en-US" sz="3600" dirty="0" smtClean="0">
                <a:solidFill>
                  <a:srgbClr val="0070C0"/>
                </a:solidFill>
              </a:rPr>
              <a:t> </a:t>
            </a:r>
            <a:r>
              <a:rPr lang="en-US" sz="3600" dirty="0" err="1" smtClean="0">
                <a:solidFill>
                  <a:srgbClr val="0070C0"/>
                </a:solidFill>
              </a:rPr>
              <a:t>thay</a:t>
            </a:r>
            <a:r>
              <a:rPr lang="en-US" sz="3600" dirty="0" smtClean="0">
                <a:solidFill>
                  <a:srgbClr val="0070C0"/>
                </a:solidFill>
              </a:rPr>
              <a:t> </a:t>
            </a:r>
            <a:r>
              <a:rPr lang="en-US" sz="3600" dirty="0" err="1" smtClean="0">
                <a:solidFill>
                  <a:srgbClr val="0070C0"/>
                </a:solidFill>
              </a:rPr>
              <a:t>đổi</a:t>
            </a:r>
            <a:r>
              <a:rPr lang="en-US" sz="3600" dirty="0" smtClean="0">
                <a:solidFill>
                  <a:srgbClr val="0070C0"/>
                </a:solidFill>
              </a:rPr>
              <a:t> Info</a:t>
            </a:r>
          </a:p>
          <a:p>
            <a:pPr algn="ctr"/>
            <a:r>
              <a:rPr lang="en-US" sz="3600" dirty="0" err="1" smtClean="0">
                <a:solidFill>
                  <a:srgbClr val="FF0000"/>
                </a:solidFill>
              </a:rPr>
              <a:t>SelectionSort</a:t>
            </a:r>
            <a:endParaRPr lang="en-US" sz="3600"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58</a:t>
            </a:fld>
            <a:endParaRPr lang="en-US"/>
          </a:p>
        </p:txBody>
      </p:sp>
    </p:spTree>
    <p:extLst>
      <p:ext uri="{BB962C8B-B14F-4D97-AF65-F5344CB8AC3E}">
        <p14:creationId xmlns:p14="http://schemas.microsoft.com/office/powerpoint/2010/main" val="40518474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type="body" idx="1"/>
          </p:nvPr>
        </p:nvSpPr>
        <p:spPr>
          <a:xfrm>
            <a:off x="609600" y="1555750"/>
            <a:ext cx="8042031" cy="4464050"/>
          </a:xfrm>
        </p:spPr>
        <p:txBody>
          <a:bodyPr/>
          <a:lstStyle/>
          <a:p>
            <a:pPr>
              <a:lnSpc>
                <a:spcPct val="120000"/>
              </a:lnSpc>
              <a:spcBef>
                <a:spcPct val="40000"/>
              </a:spcBef>
              <a:buFont typeface="Wingdings" pitchFamily="2" charset="2"/>
              <a:buChar char="Ø"/>
            </a:pPr>
            <a:r>
              <a:rPr lang="en-US" sz="2800" dirty="0" err="1"/>
              <a:t>Các</a:t>
            </a:r>
            <a:r>
              <a:rPr lang="en-US" sz="2800" dirty="0"/>
              <a:t> </a:t>
            </a:r>
            <a:r>
              <a:rPr lang="en-US" sz="2800" dirty="0" err="1"/>
              <a:t>thuật</a:t>
            </a:r>
            <a:r>
              <a:rPr lang="en-US" sz="2800" dirty="0"/>
              <a:t> </a:t>
            </a:r>
            <a:r>
              <a:rPr lang="en-US" sz="2800" dirty="0" err="1"/>
              <a:t>toán</a:t>
            </a:r>
            <a:r>
              <a:rPr lang="en-US" sz="2800" dirty="0"/>
              <a:t> </a:t>
            </a:r>
            <a:r>
              <a:rPr lang="en-US" sz="2800" dirty="0" err="1"/>
              <a:t>sắp</a:t>
            </a:r>
            <a:r>
              <a:rPr lang="en-US" sz="2800" dirty="0"/>
              <a:t> </a:t>
            </a:r>
            <a:r>
              <a:rPr lang="en-US" sz="2800" dirty="0" err="1"/>
              <a:t>xếp</a:t>
            </a:r>
            <a:r>
              <a:rPr lang="en-US" sz="2800" dirty="0"/>
              <a:t> </a:t>
            </a:r>
            <a:r>
              <a:rPr lang="en-US" sz="2800" dirty="0" err="1"/>
              <a:t>xâu</a:t>
            </a:r>
            <a:r>
              <a:rPr lang="en-US" sz="2800" dirty="0"/>
              <a:t> (List) </a:t>
            </a:r>
            <a:r>
              <a:rPr lang="en-US" sz="2800" dirty="0" err="1"/>
              <a:t>bằng</a:t>
            </a:r>
            <a:r>
              <a:rPr lang="en-US" sz="2800" dirty="0"/>
              <a:t> </a:t>
            </a:r>
            <a:r>
              <a:rPr lang="en-US" sz="2800" dirty="0" err="1"/>
              <a:t>các</a:t>
            </a:r>
            <a:r>
              <a:rPr lang="en-US" sz="2800" dirty="0"/>
              <a:t> </a:t>
            </a:r>
            <a:r>
              <a:rPr lang="en-US" sz="2800" dirty="0" err="1"/>
              <a:t>thay</a:t>
            </a:r>
            <a:r>
              <a:rPr lang="en-US" sz="2800" dirty="0"/>
              <a:t> </a:t>
            </a:r>
            <a:r>
              <a:rPr lang="en-US" sz="2800" dirty="0" err="1"/>
              <a:t>đổi</a:t>
            </a:r>
            <a:r>
              <a:rPr lang="en-US" sz="2800" dirty="0"/>
              <a:t> </a:t>
            </a:r>
            <a:r>
              <a:rPr lang="en-US" sz="2800" dirty="0" err="1"/>
              <a:t>thành</a:t>
            </a:r>
            <a:r>
              <a:rPr lang="en-US" sz="2800" dirty="0"/>
              <a:t> </a:t>
            </a:r>
            <a:r>
              <a:rPr lang="en-US" sz="2800" dirty="0" err="1"/>
              <a:t>phần</a:t>
            </a:r>
            <a:r>
              <a:rPr lang="en-US" sz="2800" dirty="0"/>
              <a:t> </a:t>
            </a:r>
            <a:r>
              <a:rPr lang="en-US" sz="2800" dirty="0" err="1"/>
              <a:t>pNext</a:t>
            </a:r>
            <a:r>
              <a:rPr lang="en-US" sz="2800" dirty="0"/>
              <a:t> (</a:t>
            </a:r>
            <a:r>
              <a:rPr lang="en-US" sz="2800" dirty="0" err="1"/>
              <a:t>thành</a:t>
            </a:r>
            <a:r>
              <a:rPr lang="en-US" sz="2800" dirty="0"/>
              <a:t> </a:t>
            </a:r>
            <a:r>
              <a:rPr lang="en-US" sz="2800" dirty="0" err="1"/>
              <a:t>phần</a:t>
            </a:r>
            <a:r>
              <a:rPr lang="en-US" sz="2800" dirty="0"/>
              <a:t> </a:t>
            </a:r>
            <a:r>
              <a:rPr lang="en-US" sz="2800" dirty="0" err="1"/>
              <a:t>liên</a:t>
            </a:r>
            <a:r>
              <a:rPr lang="en-US" sz="2800" dirty="0"/>
              <a:t> </a:t>
            </a:r>
            <a:r>
              <a:rPr lang="en-US" sz="2800" dirty="0" err="1"/>
              <a:t>kết</a:t>
            </a:r>
            <a:r>
              <a:rPr lang="en-US" sz="2800" dirty="0"/>
              <a:t>) </a:t>
            </a:r>
            <a:r>
              <a:rPr lang="en-US" sz="2800" dirty="0" err="1"/>
              <a:t>có</a:t>
            </a:r>
            <a:r>
              <a:rPr lang="en-US" sz="2800" dirty="0"/>
              <a:t> </a:t>
            </a:r>
            <a:r>
              <a:rPr lang="en-US" sz="2800" dirty="0" err="1"/>
              <a:t>hiệu</a:t>
            </a:r>
            <a:r>
              <a:rPr lang="en-US" sz="2800" dirty="0"/>
              <a:t> </a:t>
            </a:r>
            <a:r>
              <a:rPr lang="en-US" sz="2800" dirty="0" err="1"/>
              <a:t>quả</a:t>
            </a:r>
            <a:r>
              <a:rPr lang="en-US" sz="2800" dirty="0"/>
              <a:t> </a:t>
            </a:r>
            <a:r>
              <a:rPr lang="en-US" sz="2800" dirty="0" err="1"/>
              <a:t>cao</a:t>
            </a:r>
            <a:r>
              <a:rPr lang="en-US" sz="2800" dirty="0"/>
              <a:t> </a:t>
            </a:r>
            <a:r>
              <a:rPr lang="en-US" sz="2800" dirty="0" err="1"/>
              <a:t>như</a:t>
            </a:r>
            <a:r>
              <a:rPr lang="en-US" sz="2800" dirty="0"/>
              <a:t>:</a:t>
            </a:r>
          </a:p>
          <a:p>
            <a:pPr lvl="1">
              <a:lnSpc>
                <a:spcPct val="120000"/>
              </a:lnSpc>
              <a:spcBef>
                <a:spcPct val="40000"/>
              </a:spcBef>
              <a:buFont typeface="Wingdings" pitchFamily="2" charset="2"/>
              <a:buChar char="§"/>
            </a:pP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Quick Sort</a:t>
            </a:r>
          </a:p>
          <a:p>
            <a:pPr lvl="1">
              <a:lnSpc>
                <a:spcPct val="120000"/>
              </a:lnSpc>
              <a:spcBef>
                <a:spcPct val="40000"/>
              </a:spcBef>
              <a:buFont typeface="Wingdings" pitchFamily="2" charset="2"/>
              <a:buChar char="§"/>
            </a:pP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Merge Sort</a:t>
            </a:r>
          </a:p>
          <a:p>
            <a:pPr lvl="1">
              <a:lnSpc>
                <a:spcPct val="120000"/>
              </a:lnSpc>
              <a:spcBef>
                <a:spcPct val="40000"/>
              </a:spcBef>
              <a:buFont typeface="Wingdings" pitchFamily="2" charset="2"/>
              <a:buChar char="§"/>
            </a:pPr>
            <a:r>
              <a:rPr lang="en-US" dirty="0" err="1"/>
              <a:t>Thuật</a:t>
            </a:r>
            <a:r>
              <a:rPr lang="en-US" dirty="0"/>
              <a:t> </a:t>
            </a:r>
            <a:r>
              <a:rPr lang="en-US" dirty="0" err="1"/>
              <a:t>toán</a:t>
            </a:r>
            <a:r>
              <a:rPr lang="en-US" dirty="0"/>
              <a:t> </a:t>
            </a:r>
            <a:r>
              <a:rPr lang="en-US" dirty="0" err="1"/>
              <a:t>sắp</a:t>
            </a:r>
            <a:r>
              <a:rPr lang="en-US" dirty="0"/>
              <a:t> </a:t>
            </a:r>
            <a:r>
              <a:rPr lang="en-US" dirty="0" err="1"/>
              <a:t>xếp</a:t>
            </a:r>
            <a:r>
              <a:rPr lang="en-US" dirty="0"/>
              <a:t> Radix Sort</a:t>
            </a:r>
          </a:p>
          <a:p>
            <a:pPr lvl="1">
              <a:lnSpc>
                <a:spcPct val="120000"/>
              </a:lnSpc>
              <a:spcBef>
                <a:spcPct val="40000"/>
              </a:spcBef>
              <a:buFont typeface="Wingdings" pitchFamily="2" charset="2"/>
              <a:buChar char="§"/>
            </a:pPr>
            <a:endParaRPr lang="en-US" dirty="0"/>
          </a:p>
        </p:txBody>
      </p:sp>
      <p:sp>
        <p:nvSpPr>
          <p:cNvPr id="2" name="Title 1"/>
          <p:cNvSpPr>
            <a:spLocks noGrp="1"/>
          </p:cNvSpPr>
          <p:nvPr>
            <p:ph type="title"/>
          </p:nvPr>
        </p:nvSpPr>
        <p:spPr>
          <a:xfrm>
            <a:off x="457200" y="533400"/>
            <a:ext cx="8229600" cy="1066800"/>
          </a:xfrm>
        </p:spPr>
        <p:txBody>
          <a:bodyPr>
            <a:normAutofit fontScale="90000"/>
          </a:bodyPr>
          <a:lstStyle/>
          <a:p>
            <a:r>
              <a:rPr lang="en-US" u="sng" dirty="0" err="1" smtClean="0"/>
              <a:t>Cách</a:t>
            </a:r>
            <a:r>
              <a:rPr lang="en-US" u="sng" dirty="0" smtClean="0"/>
              <a:t> 2: </a:t>
            </a:r>
            <a:r>
              <a:rPr lang="en-US" dirty="0" err="1" smtClean="0"/>
              <a:t>Sắp</a:t>
            </a:r>
            <a:r>
              <a:rPr lang="en-US" dirty="0" smtClean="0"/>
              <a:t> </a:t>
            </a:r>
            <a:r>
              <a:rPr lang="en-US" dirty="0" err="1" smtClean="0"/>
              <a:t>xếp</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pNext</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59</a:t>
            </a:fld>
            <a:endParaRPr lang="en-US"/>
          </a:p>
        </p:txBody>
      </p:sp>
    </p:spTree>
    <p:extLst>
      <p:ext uri="{BB962C8B-B14F-4D97-AF65-F5344CB8AC3E}">
        <p14:creationId xmlns:p14="http://schemas.microsoft.com/office/powerpoint/2010/main" val="20240211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Grp="1" noChangeArrowheads="1"/>
          </p:cNvSpPr>
          <p:nvPr>
            <p:ph type="body" idx="1"/>
          </p:nvPr>
        </p:nvSpPr>
        <p:spPr>
          <a:xfrm>
            <a:off x="457200" y="1676400"/>
            <a:ext cx="8229600" cy="4325112"/>
          </a:xfrm>
        </p:spPr>
        <p:txBody>
          <a:bodyPr>
            <a:noAutofit/>
          </a:bodyPr>
          <a:lstStyle/>
          <a:p>
            <a:pPr>
              <a:lnSpc>
                <a:spcPct val="90000"/>
              </a:lnSpc>
              <a:spcBef>
                <a:spcPct val="50000"/>
              </a:spcBef>
            </a:pPr>
            <a:r>
              <a:rPr lang="en-US" dirty="0" err="1">
                <a:solidFill>
                  <a:srgbClr val="080808"/>
                </a:solidFill>
              </a:rPr>
              <a:t>Tổ</a:t>
            </a:r>
            <a:r>
              <a:rPr lang="en-US" dirty="0">
                <a:solidFill>
                  <a:srgbClr val="080808"/>
                </a:solidFill>
              </a:rPr>
              <a:t> </a:t>
            </a:r>
            <a:r>
              <a:rPr lang="en-US" dirty="0" err="1">
                <a:solidFill>
                  <a:srgbClr val="080808"/>
                </a:solidFill>
              </a:rPr>
              <a:t>chức</a:t>
            </a:r>
            <a:r>
              <a:rPr lang="en-US" dirty="0">
                <a:solidFill>
                  <a:srgbClr val="080808"/>
                </a:solidFill>
              </a:rPr>
              <a:t> </a:t>
            </a:r>
            <a:r>
              <a:rPr lang="en-US" dirty="0" err="1">
                <a:solidFill>
                  <a:srgbClr val="080808"/>
                </a:solidFill>
              </a:rPr>
              <a:t>danh</a:t>
            </a:r>
            <a:r>
              <a:rPr lang="en-US" dirty="0">
                <a:solidFill>
                  <a:srgbClr val="080808"/>
                </a:solidFill>
              </a:rPr>
              <a:t> </a:t>
            </a:r>
            <a:r>
              <a:rPr lang="en-US" dirty="0" err="1">
                <a:solidFill>
                  <a:srgbClr val="080808"/>
                </a:solidFill>
              </a:rPr>
              <a:t>sách</a:t>
            </a:r>
            <a:r>
              <a:rPr lang="en-US" dirty="0">
                <a:solidFill>
                  <a:srgbClr val="080808"/>
                </a:solidFill>
              </a:rPr>
              <a:t> </a:t>
            </a:r>
            <a:r>
              <a:rPr lang="en-US" dirty="0" err="1">
                <a:solidFill>
                  <a:srgbClr val="080808"/>
                </a:solidFill>
              </a:rPr>
              <a:t>l</a:t>
            </a:r>
            <a:r>
              <a:rPr lang="en-US" dirty="0" err="1"/>
              <a:t>ớp</a:t>
            </a:r>
            <a:r>
              <a:rPr lang="en-US" dirty="0"/>
              <a:t> </a:t>
            </a:r>
            <a:r>
              <a:rPr lang="en-US" dirty="0" err="1"/>
              <a:t>học</a:t>
            </a:r>
            <a:r>
              <a:rPr lang="en-US" dirty="0"/>
              <a:t> </a:t>
            </a:r>
            <a:endParaRPr lang="en-US" dirty="0">
              <a:solidFill>
                <a:srgbClr val="080808"/>
              </a:solidFill>
            </a:endParaRPr>
          </a:p>
          <a:p>
            <a:pPr>
              <a:lnSpc>
                <a:spcPct val="90000"/>
              </a:lnSpc>
              <a:spcBef>
                <a:spcPct val="50000"/>
              </a:spcBef>
            </a:pPr>
            <a:r>
              <a:rPr lang="en-US" dirty="0" err="1">
                <a:solidFill>
                  <a:srgbClr val="080808"/>
                </a:solidFill>
              </a:rPr>
              <a:t>Dùng</a:t>
            </a:r>
            <a:r>
              <a:rPr lang="en-US" dirty="0">
                <a:solidFill>
                  <a:srgbClr val="080808"/>
                </a:solidFill>
              </a:rPr>
              <a:t> </a:t>
            </a:r>
            <a:r>
              <a:rPr lang="en-US" dirty="0" err="1">
                <a:solidFill>
                  <a:srgbClr val="080808"/>
                </a:solidFill>
              </a:rPr>
              <a:t>mảng</a:t>
            </a:r>
            <a:r>
              <a:rPr lang="en-US" dirty="0">
                <a:solidFill>
                  <a:srgbClr val="080808"/>
                </a:solidFill>
              </a:rPr>
              <a:t> </a:t>
            </a:r>
            <a:r>
              <a:rPr lang="en-US" dirty="0" err="1">
                <a:solidFill>
                  <a:srgbClr val="080808"/>
                </a:solidFill>
              </a:rPr>
              <a:t>t</a:t>
            </a:r>
            <a:r>
              <a:rPr lang="en-US" dirty="0" err="1"/>
              <a:t>ĩnh</a:t>
            </a:r>
            <a:r>
              <a:rPr lang="en-US" dirty="0">
                <a:solidFill>
                  <a:srgbClr val="080808"/>
                </a:solidFill>
              </a:rPr>
              <a:t> :</a:t>
            </a:r>
          </a:p>
          <a:p>
            <a:pPr lvl="3">
              <a:lnSpc>
                <a:spcPct val="90000"/>
              </a:lnSpc>
              <a:buFontTx/>
              <a:buNone/>
            </a:pPr>
            <a:r>
              <a:rPr lang="en-US" sz="2800" dirty="0" err="1">
                <a:solidFill>
                  <a:srgbClr val="080808"/>
                </a:solidFill>
                <a:cs typeface="Times New Roman" pitchFamily="18" charset="0"/>
              </a:rPr>
              <a:t>typedef</a:t>
            </a:r>
            <a:r>
              <a:rPr lang="en-US" sz="2800" dirty="0">
                <a:solidFill>
                  <a:srgbClr val="080808"/>
                </a:solidFill>
                <a:cs typeface="Times New Roman" pitchFamily="18" charset="0"/>
              </a:rPr>
              <a:t>	</a:t>
            </a:r>
            <a:r>
              <a:rPr lang="en-US" sz="2800" dirty="0" err="1">
                <a:solidFill>
                  <a:srgbClr val="080808"/>
                </a:solidFill>
                <a:cs typeface="Times New Roman" pitchFamily="18" charset="0"/>
              </a:rPr>
              <a:t>struct</a:t>
            </a:r>
            <a:endParaRPr lang="en-US" sz="2800" dirty="0">
              <a:solidFill>
                <a:srgbClr val="080808"/>
              </a:solidFill>
              <a:cs typeface="Times New Roman" pitchFamily="18" charset="0"/>
            </a:endParaRPr>
          </a:p>
          <a:p>
            <a:pPr lvl="3">
              <a:lnSpc>
                <a:spcPct val="90000"/>
              </a:lnSpc>
              <a:buFontTx/>
              <a:buNone/>
            </a:pPr>
            <a:r>
              <a:rPr lang="en-US" sz="2800" dirty="0">
                <a:solidFill>
                  <a:srgbClr val="080808"/>
                </a:solidFill>
                <a:cs typeface="Times New Roman" pitchFamily="18" charset="0"/>
              </a:rPr>
              <a:t>{</a:t>
            </a:r>
          </a:p>
          <a:p>
            <a:pPr lvl="3">
              <a:lnSpc>
                <a:spcPct val="90000"/>
              </a:lnSpc>
              <a:buFontTx/>
              <a:buNone/>
            </a:pPr>
            <a:r>
              <a:rPr lang="en-US" sz="2800" dirty="0">
                <a:solidFill>
                  <a:srgbClr val="080808"/>
                </a:solidFill>
                <a:cs typeface="Times New Roman" pitchFamily="18" charset="0"/>
              </a:rPr>
              <a:t>    char ten[20];</a:t>
            </a:r>
          </a:p>
          <a:p>
            <a:pPr lvl="3">
              <a:lnSpc>
                <a:spcPct val="90000"/>
              </a:lnSpc>
              <a:buFontTx/>
              <a:buNone/>
            </a:pPr>
            <a:r>
              <a:rPr lang="en-US" sz="2800" dirty="0">
                <a:solidFill>
                  <a:srgbClr val="080808"/>
                </a:solidFill>
                <a:cs typeface="Times New Roman" pitchFamily="18" charset="0"/>
              </a:rPr>
              <a:t>	 </a:t>
            </a:r>
            <a:r>
              <a:rPr lang="en-US" sz="2800" dirty="0" err="1">
                <a:solidFill>
                  <a:srgbClr val="080808"/>
                </a:solidFill>
                <a:cs typeface="Times New Roman" pitchFamily="18" charset="0"/>
              </a:rPr>
              <a:t>int</a:t>
            </a:r>
            <a:r>
              <a:rPr lang="en-US" sz="2800" dirty="0">
                <a:solidFill>
                  <a:srgbClr val="080808"/>
                </a:solidFill>
                <a:cs typeface="Times New Roman" pitchFamily="18" charset="0"/>
              </a:rPr>
              <a:t>	</a:t>
            </a:r>
            <a:r>
              <a:rPr lang="en-US" sz="2800" dirty="0" err="1">
                <a:solidFill>
                  <a:srgbClr val="080808"/>
                </a:solidFill>
                <a:cs typeface="Times New Roman" pitchFamily="18" charset="0"/>
              </a:rPr>
              <a:t>maso</a:t>
            </a:r>
            <a:r>
              <a:rPr lang="en-US" sz="2800" dirty="0">
                <a:solidFill>
                  <a:srgbClr val="080808"/>
                </a:solidFill>
                <a:cs typeface="Times New Roman" pitchFamily="18" charset="0"/>
              </a:rPr>
              <a:t>;</a:t>
            </a:r>
          </a:p>
          <a:p>
            <a:pPr lvl="3">
              <a:lnSpc>
                <a:spcPct val="90000"/>
              </a:lnSpc>
              <a:buFontTx/>
              <a:buNone/>
            </a:pPr>
            <a:r>
              <a:rPr lang="en-US" sz="2800" dirty="0">
                <a:solidFill>
                  <a:srgbClr val="080808"/>
                </a:solidFill>
                <a:cs typeface="Times New Roman" pitchFamily="18" charset="0"/>
              </a:rPr>
              <a:t>}</a:t>
            </a:r>
            <a:r>
              <a:rPr lang="en-US" sz="2800" dirty="0" err="1">
                <a:solidFill>
                  <a:srgbClr val="080808"/>
                </a:solidFill>
                <a:cs typeface="Times New Roman" pitchFamily="18" charset="0"/>
              </a:rPr>
              <a:t>Hocvien</a:t>
            </a:r>
            <a:r>
              <a:rPr lang="en-US" sz="2800" dirty="0">
                <a:solidFill>
                  <a:srgbClr val="080808"/>
                </a:solidFill>
                <a:cs typeface="Times New Roman" pitchFamily="18" charset="0"/>
              </a:rPr>
              <a:t>;</a:t>
            </a:r>
          </a:p>
          <a:p>
            <a:pPr lvl="3">
              <a:lnSpc>
                <a:spcPct val="90000"/>
              </a:lnSpc>
              <a:spcBef>
                <a:spcPct val="50000"/>
              </a:spcBef>
              <a:buFontTx/>
              <a:buNone/>
            </a:pPr>
            <a:r>
              <a:rPr lang="en-US" sz="2800" dirty="0" err="1">
                <a:solidFill>
                  <a:srgbClr val="080808"/>
                </a:solidFill>
                <a:cs typeface="Times New Roman" pitchFamily="18" charset="0"/>
              </a:rPr>
              <a:t>Hocvien</a:t>
            </a:r>
            <a:r>
              <a:rPr lang="en-US" sz="2800" dirty="0">
                <a:solidFill>
                  <a:srgbClr val="080808"/>
                </a:solidFill>
                <a:cs typeface="Times New Roman" pitchFamily="18" charset="0"/>
              </a:rPr>
              <a:t>	</a:t>
            </a:r>
            <a:r>
              <a:rPr lang="en-US" sz="2800" dirty="0" err="1">
                <a:solidFill>
                  <a:srgbClr val="080808"/>
                </a:solidFill>
                <a:cs typeface="Times New Roman" pitchFamily="18" charset="0"/>
              </a:rPr>
              <a:t>danhsach</a:t>
            </a:r>
            <a:r>
              <a:rPr lang="en-US" sz="2800" dirty="0">
                <a:solidFill>
                  <a:srgbClr val="080808"/>
                </a:solidFill>
                <a:cs typeface="Times New Roman" pitchFamily="18" charset="0"/>
              </a:rPr>
              <a:t>[50];</a:t>
            </a:r>
          </a:p>
          <a:p>
            <a:pPr>
              <a:lnSpc>
                <a:spcPct val="90000"/>
              </a:lnSpc>
              <a:spcBef>
                <a:spcPct val="50000"/>
              </a:spcBef>
            </a:pPr>
            <a:r>
              <a:rPr lang="en-US" dirty="0" err="1">
                <a:solidFill>
                  <a:srgbClr val="080808"/>
                </a:solidFill>
              </a:rPr>
              <a:t>Số</a:t>
            </a:r>
            <a:r>
              <a:rPr lang="en-US" dirty="0">
                <a:solidFill>
                  <a:srgbClr val="080808"/>
                </a:solidFill>
              </a:rPr>
              <a:t> </a:t>
            </a:r>
            <a:r>
              <a:rPr lang="en-US" dirty="0" err="1">
                <a:solidFill>
                  <a:srgbClr val="080808"/>
                </a:solidFill>
              </a:rPr>
              <a:t>lượng</a:t>
            </a:r>
            <a:r>
              <a:rPr lang="en-US" dirty="0">
                <a:solidFill>
                  <a:srgbClr val="080808"/>
                </a:solidFill>
              </a:rPr>
              <a:t> </a:t>
            </a:r>
            <a:r>
              <a:rPr lang="en-US" dirty="0" err="1">
                <a:solidFill>
                  <a:srgbClr val="080808"/>
                </a:solidFill>
              </a:rPr>
              <a:t>học</a:t>
            </a:r>
            <a:r>
              <a:rPr lang="en-US" dirty="0">
                <a:solidFill>
                  <a:srgbClr val="080808"/>
                </a:solidFill>
              </a:rPr>
              <a:t> </a:t>
            </a:r>
            <a:r>
              <a:rPr lang="en-US" dirty="0" err="1">
                <a:solidFill>
                  <a:srgbClr val="080808"/>
                </a:solidFill>
              </a:rPr>
              <a:t>viên</a:t>
            </a:r>
            <a:r>
              <a:rPr lang="en-US" dirty="0">
                <a:solidFill>
                  <a:srgbClr val="080808"/>
                </a:solidFill>
              </a:rPr>
              <a:t> &lt;50 =&gt; </a:t>
            </a:r>
            <a:r>
              <a:rPr lang="en-US" dirty="0" err="1">
                <a:solidFill>
                  <a:srgbClr val="080808"/>
                </a:solidFill>
              </a:rPr>
              <a:t>lãng</a:t>
            </a:r>
            <a:r>
              <a:rPr lang="en-US" dirty="0">
                <a:solidFill>
                  <a:srgbClr val="080808"/>
                </a:solidFill>
              </a:rPr>
              <a:t> </a:t>
            </a:r>
            <a:r>
              <a:rPr lang="en-US" dirty="0" err="1">
                <a:solidFill>
                  <a:srgbClr val="080808"/>
                </a:solidFill>
              </a:rPr>
              <a:t>phí</a:t>
            </a:r>
            <a:endParaRPr lang="en-US" dirty="0">
              <a:solidFill>
                <a:srgbClr val="080808"/>
              </a:solidFill>
            </a:endParaRPr>
          </a:p>
          <a:p>
            <a:pPr>
              <a:lnSpc>
                <a:spcPct val="90000"/>
              </a:lnSpc>
              <a:spcBef>
                <a:spcPct val="50000"/>
              </a:spcBef>
            </a:pPr>
            <a:r>
              <a:rPr lang="en-US" dirty="0" err="1">
                <a:solidFill>
                  <a:srgbClr val="080808"/>
                </a:solidFill>
              </a:rPr>
              <a:t>Số</a:t>
            </a:r>
            <a:r>
              <a:rPr lang="en-US" dirty="0">
                <a:solidFill>
                  <a:srgbClr val="080808"/>
                </a:solidFill>
              </a:rPr>
              <a:t> </a:t>
            </a:r>
            <a:r>
              <a:rPr lang="en-US" dirty="0" err="1">
                <a:solidFill>
                  <a:srgbClr val="080808"/>
                </a:solidFill>
              </a:rPr>
              <a:t>lượng</a:t>
            </a:r>
            <a:r>
              <a:rPr lang="en-US" dirty="0">
                <a:solidFill>
                  <a:srgbClr val="080808"/>
                </a:solidFill>
              </a:rPr>
              <a:t> </a:t>
            </a:r>
            <a:r>
              <a:rPr lang="en-US" dirty="0" err="1">
                <a:solidFill>
                  <a:srgbClr val="080808"/>
                </a:solidFill>
              </a:rPr>
              <a:t>học</a:t>
            </a:r>
            <a:r>
              <a:rPr lang="en-US" dirty="0">
                <a:solidFill>
                  <a:srgbClr val="080808"/>
                </a:solidFill>
              </a:rPr>
              <a:t> </a:t>
            </a:r>
            <a:r>
              <a:rPr lang="en-US" dirty="0" err="1">
                <a:solidFill>
                  <a:srgbClr val="080808"/>
                </a:solidFill>
              </a:rPr>
              <a:t>viện</a:t>
            </a:r>
            <a:r>
              <a:rPr lang="en-US" dirty="0">
                <a:solidFill>
                  <a:srgbClr val="080808"/>
                </a:solidFill>
              </a:rPr>
              <a:t> &gt; 50 =&gt; </a:t>
            </a:r>
            <a:r>
              <a:rPr lang="en-US" dirty="0" err="1">
                <a:solidFill>
                  <a:srgbClr val="080808"/>
                </a:solidFill>
              </a:rPr>
              <a:t>thiếu</a:t>
            </a:r>
            <a:r>
              <a:rPr lang="en-US" dirty="0">
                <a:solidFill>
                  <a:srgbClr val="080808"/>
                </a:solidFill>
              </a:rPr>
              <a:t> </a:t>
            </a:r>
            <a:r>
              <a:rPr lang="en-US" dirty="0" err="1">
                <a:solidFill>
                  <a:srgbClr val="080808"/>
                </a:solidFill>
              </a:rPr>
              <a:t>chỗ</a:t>
            </a:r>
            <a:r>
              <a:rPr lang="en-US" dirty="0">
                <a:solidFill>
                  <a:srgbClr val="080808"/>
                </a:solidFill>
              </a:rPr>
              <a:t> !</a:t>
            </a:r>
            <a:endParaRPr lang="en-US" dirty="0"/>
          </a:p>
        </p:txBody>
      </p:sp>
      <p:sp>
        <p:nvSpPr>
          <p:cNvPr id="2" name="Title 1"/>
          <p:cNvSpPr>
            <a:spLocks noGrp="1"/>
          </p:cNvSpPr>
          <p:nvPr>
            <p:ph type="title"/>
          </p:nvPr>
        </p:nvSpPr>
        <p:spPr/>
        <p:txBody>
          <a:bodyPr/>
          <a:lstStyle/>
          <a:p>
            <a:r>
              <a:rPr lang="en-US" dirty="0" err="1" smtClean="0"/>
              <a:t>Ví</a:t>
            </a:r>
            <a:r>
              <a:rPr lang="en-US" dirty="0" smtClean="0"/>
              <a:t> du: </a:t>
            </a:r>
            <a:r>
              <a:rPr lang="en-US" dirty="0" err="1" smtClean="0"/>
              <a:t>biến</a:t>
            </a:r>
            <a:r>
              <a:rPr lang="en-US" dirty="0" smtClean="0"/>
              <a:t> </a:t>
            </a:r>
            <a:r>
              <a:rPr lang="en-US" dirty="0" err="1" smtClean="0"/>
              <a:t>tĩnh</a:t>
            </a:r>
            <a:r>
              <a:rPr lang="en-US" dirty="0" smtClean="0"/>
              <a:t> </a:t>
            </a:r>
            <a:endParaRPr lang="en-US" dirty="0"/>
          </a:p>
        </p:txBody>
      </p:sp>
      <p:sp>
        <p:nvSpPr>
          <p:cNvPr id="3" name="Curved Left Arrow 2">
            <a:hlinkClick r:id="rId2" action="ppaction://hlinksldjump"/>
          </p:cNvPr>
          <p:cNvSpPr/>
          <p:nvPr/>
        </p:nvSpPr>
        <p:spPr>
          <a:xfrm>
            <a:off x="8610600" y="6248400"/>
            <a:ext cx="533400" cy="457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Slide Number Placeholder 3"/>
          <p:cNvSpPr>
            <a:spLocks noGrp="1"/>
          </p:cNvSpPr>
          <p:nvPr>
            <p:ph type="sldNum" sz="quarter" idx="12"/>
          </p:nvPr>
        </p:nvSpPr>
        <p:spPr/>
        <p:txBody>
          <a:bodyPr/>
          <a:lstStyle/>
          <a:p>
            <a:fld id="{3A901CDF-9DA1-4D44-A22F-A8881224B900}" type="slidenum">
              <a:rPr lang="en-US" smtClean="0"/>
              <a:t>6</a:t>
            </a:fld>
            <a:endParaRPr lang="en-US"/>
          </a:p>
        </p:txBody>
      </p:sp>
    </p:spTree>
    <p:extLst>
      <p:ext uri="{BB962C8B-B14F-4D97-AF65-F5344CB8AC3E}">
        <p14:creationId xmlns:p14="http://schemas.microsoft.com/office/powerpoint/2010/main" val="8918964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type="body" idx="1"/>
          </p:nvPr>
        </p:nvSpPr>
        <p:spPr>
          <a:xfrm>
            <a:off x="457200" y="1371600"/>
            <a:ext cx="8229600" cy="4325112"/>
          </a:xfrm>
        </p:spPr>
        <p:txBody>
          <a:bodyPr>
            <a:noAutofit/>
          </a:bodyPr>
          <a:lstStyle/>
          <a:p>
            <a:pPr>
              <a:lnSpc>
                <a:spcPct val="120000"/>
              </a:lnSpc>
            </a:pPr>
            <a:r>
              <a:rPr lang="en-US" u="sng" dirty="0" err="1"/>
              <a:t>Bước</a:t>
            </a:r>
            <a:r>
              <a:rPr lang="en-US" u="sng" dirty="0"/>
              <a:t> 1</a:t>
            </a:r>
            <a:r>
              <a:rPr lang="en-US" dirty="0"/>
              <a:t>: </a:t>
            </a:r>
          </a:p>
          <a:p>
            <a:pPr lvl="1">
              <a:lnSpc>
                <a:spcPct val="120000"/>
              </a:lnSpc>
              <a:buFontTx/>
              <a:buNone/>
            </a:pPr>
            <a:r>
              <a:rPr lang="en-US" sz="2800" dirty="0" err="1"/>
              <a:t>Chọn</a:t>
            </a:r>
            <a:r>
              <a:rPr lang="en-US" sz="2800" dirty="0"/>
              <a:t> X </a:t>
            </a:r>
            <a:r>
              <a:rPr lang="en-US" sz="2800" dirty="0" err="1"/>
              <a:t>là</a:t>
            </a:r>
            <a:r>
              <a:rPr lang="en-US" sz="2800" dirty="0"/>
              <a:t> </a:t>
            </a:r>
            <a:r>
              <a:rPr lang="en-US" sz="2800" dirty="0" err="1"/>
              <a:t>phần</a:t>
            </a:r>
            <a:r>
              <a:rPr lang="en-US" sz="2800" dirty="0"/>
              <a:t> </a:t>
            </a:r>
            <a:r>
              <a:rPr lang="en-US" sz="2800" dirty="0" err="1"/>
              <a:t>tử</a:t>
            </a:r>
            <a:r>
              <a:rPr lang="en-US" sz="2800" dirty="0"/>
              <a:t> </a:t>
            </a:r>
            <a:r>
              <a:rPr lang="en-US" sz="2800" dirty="0" err="1"/>
              <a:t>đầu</a:t>
            </a:r>
            <a:r>
              <a:rPr lang="en-US" sz="2800" dirty="0"/>
              <a:t> </a:t>
            </a:r>
            <a:r>
              <a:rPr lang="en-US" sz="2800" dirty="0" err="1"/>
              <a:t>xâu</a:t>
            </a:r>
            <a:r>
              <a:rPr lang="en-US" sz="2800" dirty="0"/>
              <a:t> L </a:t>
            </a:r>
            <a:r>
              <a:rPr lang="en-US" sz="2800" dirty="0" err="1"/>
              <a:t>làm</a:t>
            </a:r>
            <a:r>
              <a:rPr lang="en-US" sz="2800" dirty="0"/>
              <a:t> </a:t>
            </a:r>
            <a:r>
              <a:rPr lang="en-US" sz="2800" dirty="0" err="1"/>
              <a:t>phần</a:t>
            </a:r>
            <a:r>
              <a:rPr lang="en-US" sz="2800" dirty="0"/>
              <a:t> </a:t>
            </a:r>
            <a:r>
              <a:rPr lang="en-US" sz="2800" dirty="0" err="1"/>
              <a:t>tử</a:t>
            </a:r>
            <a:r>
              <a:rPr lang="en-US" sz="2800" dirty="0"/>
              <a:t> </a:t>
            </a:r>
            <a:r>
              <a:rPr lang="en-US" sz="2800" dirty="0" err="1"/>
              <a:t>cầm</a:t>
            </a:r>
            <a:r>
              <a:rPr lang="en-US" sz="2800" dirty="0"/>
              <a:t> </a:t>
            </a:r>
            <a:r>
              <a:rPr lang="en-US" sz="2800" dirty="0" err="1"/>
              <a:t>canh</a:t>
            </a:r>
            <a:endParaRPr lang="en-US" sz="2800" dirty="0"/>
          </a:p>
          <a:p>
            <a:pPr lvl="1">
              <a:lnSpc>
                <a:spcPct val="120000"/>
              </a:lnSpc>
              <a:buFontTx/>
              <a:buNone/>
            </a:pPr>
            <a:r>
              <a:rPr lang="en-US" sz="2800" dirty="0" err="1"/>
              <a:t>Loại</a:t>
            </a:r>
            <a:r>
              <a:rPr lang="en-US" sz="2800" dirty="0"/>
              <a:t> X </a:t>
            </a:r>
            <a:r>
              <a:rPr lang="en-US" sz="2800" dirty="0" err="1"/>
              <a:t>ra</a:t>
            </a:r>
            <a:r>
              <a:rPr lang="en-US" sz="2800" dirty="0"/>
              <a:t> </a:t>
            </a:r>
            <a:r>
              <a:rPr lang="en-US" sz="2800" dirty="0" err="1"/>
              <a:t>khỏi</a:t>
            </a:r>
            <a:r>
              <a:rPr lang="en-US" sz="2800" dirty="0"/>
              <a:t> L</a:t>
            </a:r>
          </a:p>
          <a:p>
            <a:pPr>
              <a:lnSpc>
                <a:spcPct val="120000"/>
              </a:lnSpc>
            </a:pPr>
            <a:r>
              <a:rPr lang="en-US" u="sng" dirty="0" err="1"/>
              <a:t>Bước</a:t>
            </a:r>
            <a:r>
              <a:rPr lang="en-US" u="sng" dirty="0"/>
              <a:t> 2</a:t>
            </a:r>
            <a:r>
              <a:rPr lang="en-US" dirty="0"/>
              <a:t>: </a:t>
            </a:r>
          </a:p>
          <a:p>
            <a:pPr lvl="1">
              <a:lnSpc>
                <a:spcPct val="120000"/>
              </a:lnSpc>
              <a:buFontTx/>
              <a:buNone/>
            </a:pPr>
            <a:r>
              <a:rPr lang="en-US" sz="2800" dirty="0" err="1"/>
              <a:t>Tách</a:t>
            </a:r>
            <a:r>
              <a:rPr lang="en-US" sz="2800" dirty="0"/>
              <a:t> </a:t>
            </a:r>
            <a:r>
              <a:rPr lang="en-US" sz="2800" dirty="0" err="1"/>
              <a:t>xâu</a:t>
            </a:r>
            <a:r>
              <a:rPr lang="en-US" sz="2800" dirty="0"/>
              <a:t> L </a:t>
            </a:r>
            <a:r>
              <a:rPr lang="en-US" sz="2800" dirty="0" err="1"/>
              <a:t>ra</a:t>
            </a:r>
            <a:r>
              <a:rPr lang="en-US" sz="2800" dirty="0"/>
              <a:t> </a:t>
            </a:r>
            <a:r>
              <a:rPr lang="en-US" sz="2800" dirty="0" err="1"/>
              <a:t>làm</a:t>
            </a:r>
            <a:r>
              <a:rPr lang="en-US" sz="2800" dirty="0"/>
              <a:t> 2 </a:t>
            </a:r>
            <a:r>
              <a:rPr lang="en-US" sz="2800" dirty="0" err="1"/>
              <a:t>xâu</a:t>
            </a:r>
            <a:r>
              <a:rPr lang="en-US" sz="2800" dirty="0"/>
              <a:t> L</a:t>
            </a:r>
            <a:r>
              <a:rPr lang="en-US" sz="2800" baseline="-25000" dirty="0"/>
              <a:t>1</a:t>
            </a:r>
            <a:r>
              <a:rPr lang="en-US" sz="2800" dirty="0"/>
              <a:t>(</a:t>
            </a:r>
            <a:r>
              <a:rPr lang="en-US" sz="2800" dirty="0" err="1"/>
              <a:t>gồm</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nhỏ</a:t>
            </a:r>
            <a:r>
              <a:rPr lang="en-US" sz="2800" dirty="0"/>
              <a:t> </a:t>
            </a:r>
            <a:r>
              <a:rPr lang="en-US" sz="2800" dirty="0" err="1"/>
              <a:t>hơn</a:t>
            </a:r>
            <a:r>
              <a:rPr lang="en-US" sz="2800" dirty="0"/>
              <a:t> </a:t>
            </a:r>
            <a:r>
              <a:rPr lang="en-US" sz="2800" dirty="0" err="1"/>
              <a:t>hoặc</a:t>
            </a:r>
            <a:r>
              <a:rPr lang="en-US" sz="2800" dirty="0"/>
              <a:t> </a:t>
            </a:r>
            <a:r>
              <a:rPr lang="en-US" sz="2800" dirty="0" err="1"/>
              <a:t>bằng</a:t>
            </a:r>
            <a:r>
              <a:rPr lang="en-US" sz="2800" dirty="0"/>
              <a:t> x) </a:t>
            </a:r>
            <a:r>
              <a:rPr lang="en-US" sz="2800" dirty="0" err="1"/>
              <a:t>và</a:t>
            </a:r>
            <a:r>
              <a:rPr lang="en-US" sz="2800" dirty="0"/>
              <a:t> L</a:t>
            </a:r>
            <a:r>
              <a:rPr lang="en-US" sz="2800" baseline="-25000" dirty="0"/>
              <a:t>2</a:t>
            </a:r>
            <a:r>
              <a:rPr lang="en-US" sz="2800" dirty="0"/>
              <a:t> (</a:t>
            </a:r>
            <a:r>
              <a:rPr lang="en-US" sz="2800" dirty="0" err="1"/>
              <a:t>gồm</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lớn</a:t>
            </a:r>
            <a:r>
              <a:rPr lang="en-US" sz="2800" dirty="0"/>
              <a:t> </a:t>
            </a:r>
            <a:r>
              <a:rPr lang="en-US" sz="2800" dirty="0" err="1"/>
              <a:t>hơn</a:t>
            </a:r>
            <a:r>
              <a:rPr lang="en-US" sz="2800" dirty="0"/>
              <a:t> X)</a:t>
            </a:r>
          </a:p>
          <a:p>
            <a:pPr>
              <a:lnSpc>
                <a:spcPct val="120000"/>
              </a:lnSpc>
            </a:pPr>
            <a:r>
              <a:rPr lang="en-US" u="sng" dirty="0" err="1"/>
              <a:t>Bước</a:t>
            </a:r>
            <a:r>
              <a:rPr lang="en-US" u="sng" dirty="0"/>
              <a:t> 3</a:t>
            </a:r>
            <a:r>
              <a:rPr lang="en-US" dirty="0"/>
              <a:t>: </a:t>
            </a:r>
            <a:r>
              <a:rPr lang="en-US" dirty="0" err="1"/>
              <a:t>Nếu</a:t>
            </a:r>
            <a:r>
              <a:rPr lang="en-US" dirty="0"/>
              <a:t> (L</a:t>
            </a:r>
            <a:r>
              <a:rPr lang="en-US" baseline="-25000" dirty="0"/>
              <a:t>1</a:t>
            </a:r>
            <a:r>
              <a:rPr lang="en-US" dirty="0"/>
              <a:t> !=NULL) </a:t>
            </a:r>
            <a:r>
              <a:rPr lang="en-US" dirty="0" err="1"/>
              <a:t>thì</a:t>
            </a:r>
            <a:r>
              <a:rPr lang="en-US" dirty="0"/>
              <a:t> </a:t>
            </a:r>
            <a:r>
              <a:rPr lang="en-US" dirty="0" smtClean="0"/>
              <a:t>Quick Sort(L</a:t>
            </a:r>
            <a:r>
              <a:rPr lang="en-US" baseline="-25000" dirty="0" smtClean="0"/>
              <a:t>1</a:t>
            </a:r>
            <a:r>
              <a:rPr lang="en-US" dirty="0"/>
              <a:t>)</a:t>
            </a:r>
          </a:p>
          <a:p>
            <a:pPr>
              <a:lnSpc>
                <a:spcPct val="120000"/>
              </a:lnSpc>
            </a:pPr>
            <a:r>
              <a:rPr lang="en-US" u="sng" dirty="0" err="1"/>
              <a:t>Bước</a:t>
            </a:r>
            <a:r>
              <a:rPr lang="en-US" u="sng" dirty="0"/>
              <a:t> 4</a:t>
            </a:r>
            <a:r>
              <a:rPr lang="en-US" dirty="0"/>
              <a:t>: </a:t>
            </a:r>
            <a:r>
              <a:rPr lang="en-US" dirty="0" err="1"/>
              <a:t>Nếu</a:t>
            </a:r>
            <a:r>
              <a:rPr lang="en-US" dirty="0"/>
              <a:t> (L</a:t>
            </a:r>
            <a:r>
              <a:rPr lang="en-US" baseline="-25000" dirty="0"/>
              <a:t>2</a:t>
            </a:r>
            <a:r>
              <a:rPr lang="en-US" dirty="0"/>
              <a:t>!=NULL) </a:t>
            </a:r>
            <a:r>
              <a:rPr lang="en-US" dirty="0" err="1"/>
              <a:t>thì</a:t>
            </a:r>
            <a:r>
              <a:rPr lang="en-US" dirty="0"/>
              <a:t> </a:t>
            </a:r>
            <a:r>
              <a:rPr lang="en-US" dirty="0" smtClean="0"/>
              <a:t>Quick Sort(L</a:t>
            </a:r>
            <a:r>
              <a:rPr lang="en-US" baseline="-25000" dirty="0" smtClean="0"/>
              <a:t>2</a:t>
            </a:r>
            <a:r>
              <a:rPr lang="en-US" dirty="0"/>
              <a:t>)</a:t>
            </a:r>
          </a:p>
          <a:p>
            <a:pPr>
              <a:lnSpc>
                <a:spcPct val="120000"/>
              </a:lnSpc>
            </a:pPr>
            <a:r>
              <a:rPr lang="en-US" u="sng" dirty="0" err="1"/>
              <a:t>Bước</a:t>
            </a:r>
            <a:r>
              <a:rPr lang="en-US" u="sng" dirty="0"/>
              <a:t> 5</a:t>
            </a:r>
            <a:r>
              <a:rPr lang="en-US" dirty="0"/>
              <a:t>: </a:t>
            </a:r>
            <a:r>
              <a:rPr lang="en-US" dirty="0" err="1"/>
              <a:t>Nối</a:t>
            </a:r>
            <a:r>
              <a:rPr lang="en-US" dirty="0"/>
              <a:t> L</a:t>
            </a:r>
            <a:r>
              <a:rPr lang="en-US" baseline="-25000" dirty="0"/>
              <a:t>1</a:t>
            </a:r>
            <a:r>
              <a:rPr lang="en-US" dirty="0"/>
              <a:t>, X, L</a:t>
            </a:r>
            <a:r>
              <a:rPr lang="en-US" baseline="-25000" dirty="0"/>
              <a:t>2</a:t>
            </a:r>
            <a:r>
              <a:rPr lang="en-US" dirty="0"/>
              <a:t> </a:t>
            </a:r>
            <a:r>
              <a:rPr lang="en-US" dirty="0" err="1"/>
              <a:t>lại</a:t>
            </a:r>
            <a:r>
              <a:rPr lang="en-US" dirty="0"/>
              <a:t> </a:t>
            </a:r>
            <a:r>
              <a:rPr lang="en-US" dirty="0" err="1"/>
              <a:t>theo</a:t>
            </a:r>
            <a:r>
              <a:rPr lang="en-US" dirty="0"/>
              <a:t> </a:t>
            </a:r>
            <a:r>
              <a:rPr lang="en-US" dirty="0" err="1"/>
              <a:t>thứ</a:t>
            </a:r>
            <a:r>
              <a:rPr lang="en-US" dirty="0"/>
              <a:t> </a:t>
            </a:r>
            <a:r>
              <a:rPr lang="en-US" dirty="0" err="1"/>
              <a:t>tự</a:t>
            </a:r>
            <a:r>
              <a:rPr lang="en-US" dirty="0"/>
              <a:t> ta </a:t>
            </a:r>
            <a:r>
              <a:rPr lang="en-US" dirty="0" err="1"/>
              <a:t>có</a:t>
            </a:r>
            <a:r>
              <a:rPr lang="en-US" dirty="0"/>
              <a:t> </a:t>
            </a:r>
            <a:r>
              <a:rPr lang="en-US" dirty="0" err="1"/>
              <a:t>xâu</a:t>
            </a:r>
            <a:r>
              <a:rPr lang="en-US" dirty="0"/>
              <a:t> L </a:t>
            </a:r>
            <a:r>
              <a:rPr lang="en-US" dirty="0" err="1"/>
              <a:t>đã</a:t>
            </a:r>
            <a:r>
              <a:rPr lang="en-US" dirty="0"/>
              <a:t> </a:t>
            </a:r>
            <a:r>
              <a:rPr lang="en-US" dirty="0" err="1"/>
              <a:t>được</a:t>
            </a:r>
            <a:r>
              <a:rPr lang="en-US" dirty="0"/>
              <a:t> </a:t>
            </a:r>
            <a:r>
              <a:rPr lang="en-US" dirty="0" err="1"/>
              <a:t>sắp</a:t>
            </a:r>
            <a:r>
              <a:rPr lang="en-US" dirty="0"/>
              <a:t> </a:t>
            </a:r>
            <a:r>
              <a:rPr lang="en-US" dirty="0" err="1"/>
              <a:t>xếp</a:t>
            </a:r>
            <a:r>
              <a:rPr lang="en-US" dirty="0"/>
              <a:t> </a:t>
            </a:r>
          </a:p>
        </p:txBody>
      </p:sp>
      <p:sp>
        <p:nvSpPr>
          <p:cNvPr id="2" name="Title 1"/>
          <p:cNvSpPr>
            <a:spLocks noGrp="1"/>
          </p:cNvSpPr>
          <p:nvPr>
            <p:ph type="title"/>
          </p:nvPr>
        </p:nvSpPr>
        <p:spPr>
          <a:xfrm>
            <a:off x="457200" y="457200"/>
            <a:ext cx="8229600" cy="1066800"/>
          </a:xfrm>
        </p:spPr>
        <p:txBody>
          <a:bodyPr>
            <a:normAutofit/>
          </a:bodyPr>
          <a:lstStyle/>
          <a:p>
            <a:r>
              <a:rPr lang="en-US" sz="4400" dirty="0" smtClean="0">
                <a:solidFill>
                  <a:srgbClr val="FF0000"/>
                </a:solidFill>
              </a:rPr>
              <a:t>Quick Sort</a:t>
            </a:r>
            <a:endParaRPr lang="en-US" sz="4400"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60</a:t>
            </a:fld>
            <a:endParaRPr lang="en-US"/>
          </a:p>
        </p:txBody>
      </p:sp>
    </p:spTree>
    <p:extLst>
      <p:ext uri="{BB962C8B-B14F-4D97-AF65-F5344CB8AC3E}">
        <p14:creationId xmlns:p14="http://schemas.microsoft.com/office/powerpoint/2010/main" val="37132168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Oval 4"/>
          <p:cNvSpPr>
            <a:spLocks noChangeArrowheads="1"/>
          </p:cNvSpPr>
          <p:nvPr/>
        </p:nvSpPr>
        <p:spPr bwMode="auto">
          <a:xfrm>
            <a:off x="1248508" y="2720975"/>
            <a:ext cx="372208" cy="519351"/>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1" name="Rectangle 5"/>
          <p:cNvSpPr>
            <a:spLocks noChangeArrowheads="1"/>
          </p:cNvSpPr>
          <p:nvPr/>
        </p:nvSpPr>
        <p:spPr bwMode="auto">
          <a:xfrm>
            <a:off x="7769469" y="2762250"/>
            <a:ext cx="247650"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2" name="Line 6"/>
          <p:cNvSpPr>
            <a:spLocks noChangeShapeType="1"/>
          </p:cNvSpPr>
          <p:nvPr/>
        </p:nvSpPr>
        <p:spPr bwMode="auto">
          <a:xfrm>
            <a:off x="1444869" y="2906712"/>
            <a:ext cx="43375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44" name="Rectangle 8"/>
          <p:cNvSpPr>
            <a:spLocks noChangeArrowheads="1"/>
          </p:cNvSpPr>
          <p:nvPr/>
        </p:nvSpPr>
        <p:spPr bwMode="auto">
          <a:xfrm>
            <a:off x="3423139" y="2638425"/>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5" name="Text Box 9"/>
          <p:cNvSpPr txBox="1">
            <a:spLocks noChangeArrowheads="1"/>
          </p:cNvSpPr>
          <p:nvPr/>
        </p:nvSpPr>
        <p:spPr bwMode="auto">
          <a:xfrm>
            <a:off x="2851639" y="2638425"/>
            <a:ext cx="568569"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1547" name="Rectangle 11"/>
          <p:cNvSpPr>
            <a:spLocks noChangeArrowheads="1"/>
          </p:cNvSpPr>
          <p:nvPr/>
        </p:nvSpPr>
        <p:spPr bwMode="auto">
          <a:xfrm>
            <a:off x="4406412" y="2638425"/>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48" name="Text Box 12"/>
          <p:cNvSpPr txBox="1">
            <a:spLocks noChangeArrowheads="1"/>
          </p:cNvSpPr>
          <p:nvPr/>
        </p:nvSpPr>
        <p:spPr bwMode="auto">
          <a:xfrm>
            <a:off x="3842239" y="2638425"/>
            <a:ext cx="568569"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1550" name="Rectangle 14"/>
          <p:cNvSpPr>
            <a:spLocks noChangeArrowheads="1"/>
          </p:cNvSpPr>
          <p:nvPr/>
        </p:nvSpPr>
        <p:spPr bwMode="auto">
          <a:xfrm>
            <a:off x="5398477" y="2638425"/>
            <a:ext cx="153866"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1" name="Text Box 15"/>
          <p:cNvSpPr txBox="1">
            <a:spLocks noChangeArrowheads="1"/>
          </p:cNvSpPr>
          <p:nvPr/>
        </p:nvSpPr>
        <p:spPr bwMode="auto">
          <a:xfrm>
            <a:off x="4835770" y="2638425"/>
            <a:ext cx="567104"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1553" name="Rectangle 17"/>
          <p:cNvSpPr>
            <a:spLocks noChangeArrowheads="1"/>
          </p:cNvSpPr>
          <p:nvPr/>
        </p:nvSpPr>
        <p:spPr bwMode="auto">
          <a:xfrm>
            <a:off x="6380285" y="2638425"/>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4" name="Text Box 18"/>
          <p:cNvSpPr txBox="1">
            <a:spLocks noChangeArrowheads="1"/>
          </p:cNvSpPr>
          <p:nvPr/>
        </p:nvSpPr>
        <p:spPr bwMode="auto">
          <a:xfrm>
            <a:off x="5816113" y="2638425"/>
            <a:ext cx="570034"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1556" name="Rectangle 20"/>
          <p:cNvSpPr>
            <a:spLocks noChangeArrowheads="1"/>
          </p:cNvSpPr>
          <p:nvPr/>
        </p:nvSpPr>
        <p:spPr bwMode="auto">
          <a:xfrm>
            <a:off x="7369420" y="2638425"/>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57" name="Text Box 21"/>
          <p:cNvSpPr txBox="1">
            <a:spLocks noChangeArrowheads="1"/>
          </p:cNvSpPr>
          <p:nvPr/>
        </p:nvSpPr>
        <p:spPr bwMode="auto">
          <a:xfrm>
            <a:off x="6806712" y="2638425"/>
            <a:ext cx="567103"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1558" name="Line 22"/>
          <p:cNvSpPr>
            <a:spLocks noChangeShapeType="1"/>
          </p:cNvSpPr>
          <p:nvPr/>
        </p:nvSpPr>
        <p:spPr bwMode="auto">
          <a:xfrm>
            <a:off x="4484078" y="2906712"/>
            <a:ext cx="350227"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59" name="Line 23"/>
          <p:cNvSpPr>
            <a:spLocks noChangeShapeType="1"/>
          </p:cNvSpPr>
          <p:nvPr/>
        </p:nvSpPr>
        <p:spPr bwMode="auto">
          <a:xfrm>
            <a:off x="5468816" y="2906712"/>
            <a:ext cx="350227"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0" name="Line 24"/>
          <p:cNvSpPr>
            <a:spLocks noChangeShapeType="1"/>
          </p:cNvSpPr>
          <p:nvPr/>
        </p:nvSpPr>
        <p:spPr bwMode="auto">
          <a:xfrm>
            <a:off x="6460881" y="2906712"/>
            <a:ext cx="350226"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1" name="Line 25"/>
          <p:cNvSpPr>
            <a:spLocks noChangeShapeType="1"/>
          </p:cNvSpPr>
          <p:nvPr/>
        </p:nvSpPr>
        <p:spPr bwMode="auto">
          <a:xfrm>
            <a:off x="7454412" y="2906712"/>
            <a:ext cx="350226"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2" name="Text Box 26"/>
          <p:cNvSpPr txBox="1">
            <a:spLocks noChangeArrowheads="1"/>
          </p:cNvSpPr>
          <p:nvPr/>
        </p:nvSpPr>
        <p:spPr bwMode="auto">
          <a:xfrm>
            <a:off x="1115159" y="2176462"/>
            <a:ext cx="997926" cy="41910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1563" name="Text Box 27"/>
          <p:cNvSpPr txBox="1">
            <a:spLocks noChangeArrowheads="1"/>
          </p:cNvSpPr>
          <p:nvPr/>
        </p:nvSpPr>
        <p:spPr bwMode="auto">
          <a:xfrm>
            <a:off x="6167805" y="1965325"/>
            <a:ext cx="993530" cy="32067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1564" name="Freeform 28"/>
          <p:cNvSpPr>
            <a:spLocks/>
          </p:cNvSpPr>
          <p:nvPr/>
        </p:nvSpPr>
        <p:spPr bwMode="auto">
          <a:xfrm>
            <a:off x="6938597" y="2208213"/>
            <a:ext cx="222738" cy="409575"/>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1566" name="Rectangle 30"/>
          <p:cNvSpPr>
            <a:spLocks noChangeArrowheads="1"/>
          </p:cNvSpPr>
          <p:nvPr/>
        </p:nvSpPr>
        <p:spPr bwMode="auto">
          <a:xfrm>
            <a:off x="2429608" y="2638425"/>
            <a:ext cx="155331"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67" name="Text Box 31"/>
          <p:cNvSpPr txBox="1">
            <a:spLocks noChangeArrowheads="1"/>
          </p:cNvSpPr>
          <p:nvPr/>
        </p:nvSpPr>
        <p:spPr bwMode="auto">
          <a:xfrm>
            <a:off x="1858108" y="2638425"/>
            <a:ext cx="568569" cy="542925"/>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1568" name="Line 32"/>
          <p:cNvSpPr>
            <a:spLocks noChangeShapeType="1"/>
          </p:cNvSpPr>
          <p:nvPr/>
        </p:nvSpPr>
        <p:spPr bwMode="auto">
          <a:xfrm>
            <a:off x="3492012" y="2906712"/>
            <a:ext cx="350226"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69" name="Line 33"/>
          <p:cNvSpPr>
            <a:spLocks noChangeShapeType="1"/>
          </p:cNvSpPr>
          <p:nvPr/>
        </p:nvSpPr>
        <p:spPr bwMode="auto">
          <a:xfrm>
            <a:off x="2499947" y="2906712"/>
            <a:ext cx="350227"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1612" name="Group 76"/>
          <p:cNvGrpSpPr>
            <a:grpSpLocks/>
          </p:cNvGrpSpPr>
          <p:nvPr/>
        </p:nvGrpSpPr>
        <p:grpSpPr bwMode="auto">
          <a:xfrm>
            <a:off x="2337289" y="3832224"/>
            <a:ext cx="2101362" cy="538163"/>
            <a:chOff x="1595" y="2160"/>
            <a:chExt cx="1434" cy="339"/>
          </a:xfrm>
        </p:grpSpPr>
        <p:sp>
          <p:nvSpPr>
            <p:cNvPr id="321570" name="Text Box 34"/>
            <p:cNvSpPr txBox="1">
              <a:spLocks noChangeArrowheads="1"/>
            </p:cNvSpPr>
            <p:nvPr/>
          </p:nvSpPr>
          <p:spPr bwMode="auto">
            <a:xfrm>
              <a:off x="1595" y="2221"/>
              <a:ext cx="494" cy="24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X =</a:t>
              </a:r>
            </a:p>
          </p:txBody>
        </p:sp>
        <p:grpSp>
          <p:nvGrpSpPr>
            <p:cNvPr id="321571" name="Group 35"/>
            <p:cNvGrpSpPr>
              <a:grpSpLocks/>
            </p:cNvGrpSpPr>
            <p:nvPr/>
          </p:nvGrpSpPr>
          <p:grpSpPr bwMode="auto">
            <a:xfrm>
              <a:off x="2341" y="2160"/>
              <a:ext cx="688" cy="339"/>
              <a:chOff x="1755" y="3866"/>
              <a:chExt cx="899" cy="414"/>
            </a:xfrm>
          </p:grpSpPr>
          <p:grpSp>
            <p:nvGrpSpPr>
              <p:cNvPr id="321572" name="Group 36"/>
              <p:cNvGrpSpPr>
                <a:grpSpLocks/>
              </p:cNvGrpSpPr>
              <p:nvPr/>
            </p:nvGrpSpPr>
            <p:grpSpPr bwMode="auto">
              <a:xfrm>
                <a:off x="1755" y="3866"/>
                <a:ext cx="648" cy="414"/>
                <a:chOff x="2640" y="2681"/>
                <a:chExt cx="648" cy="414"/>
              </a:xfrm>
            </p:grpSpPr>
            <p:sp>
              <p:nvSpPr>
                <p:cNvPr id="321573" name="Rectangle 37"/>
                <p:cNvSpPr>
                  <a:spLocks noChangeArrowheads="1"/>
                </p:cNvSpPr>
                <p:nvPr/>
              </p:nvSpPr>
              <p:spPr bwMode="auto">
                <a:xfrm>
                  <a:off x="3150" y="2681"/>
                  <a:ext cx="138"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endParaRPr lang="en-US"/>
                </a:p>
              </p:txBody>
            </p:sp>
            <p:sp>
              <p:nvSpPr>
                <p:cNvPr id="321574" name="Text Box 38"/>
                <p:cNvSpPr txBox="1">
                  <a:spLocks noChangeArrowheads="1"/>
                </p:cNvSpPr>
                <p:nvPr/>
              </p:nvSpPr>
              <p:spPr bwMode="auto">
                <a:xfrm>
                  <a:off x="2640" y="2681"/>
                  <a:ext cx="507"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pPr algn="ctr" eaLnBrk="0" hangingPunct="0"/>
                  <a:r>
                    <a:rPr lang="en-US" sz="2400" b="1">
                      <a:latin typeface="VNI-Tekon" pitchFamily="2" charset="0"/>
                    </a:rPr>
                    <a:t>4</a:t>
                  </a:r>
                </a:p>
              </p:txBody>
            </p:sp>
          </p:grpSp>
          <p:sp>
            <p:nvSpPr>
              <p:cNvPr id="321575" name="Line 39"/>
              <p:cNvSpPr>
                <a:spLocks noChangeShapeType="1"/>
              </p:cNvSpPr>
              <p:nvPr/>
            </p:nvSpPr>
            <p:spPr bwMode="auto">
              <a:xfrm>
                <a:off x="2342" y="4073"/>
                <a:ext cx="3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grpSp>
      <p:sp>
        <p:nvSpPr>
          <p:cNvPr id="321611" name="Text Box 75"/>
          <p:cNvSpPr txBox="1">
            <a:spLocks noChangeArrowheads="1"/>
          </p:cNvSpPr>
          <p:nvPr/>
        </p:nvSpPr>
        <p:spPr bwMode="auto">
          <a:xfrm>
            <a:off x="716574" y="1560511"/>
            <a:ext cx="816072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Cho danh sách liên kết gồm các phần tử sau:</a:t>
            </a:r>
          </a:p>
        </p:txBody>
      </p:sp>
      <p:grpSp>
        <p:nvGrpSpPr>
          <p:cNvPr id="321619" name="Group 83"/>
          <p:cNvGrpSpPr>
            <a:grpSpLocks/>
          </p:cNvGrpSpPr>
          <p:nvPr/>
        </p:nvGrpSpPr>
        <p:grpSpPr bwMode="auto">
          <a:xfrm>
            <a:off x="870439" y="4192587"/>
            <a:ext cx="5040923" cy="1185862"/>
            <a:chOff x="594" y="2387"/>
            <a:chExt cx="3440" cy="747"/>
          </a:xfrm>
        </p:grpSpPr>
        <p:grpSp>
          <p:nvGrpSpPr>
            <p:cNvPr id="321596" name="Group 60"/>
            <p:cNvGrpSpPr>
              <a:grpSpLocks/>
            </p:cNvGrpSpPr>
            <p:nvPr/>
          </p:nvGrpSpPr>
          <p:grpSpPr bwMode="auto">
            <a:xfrm>
              <a:off x="2873" y="2795"/>
              <a:ext cx="672" cy="339"/>
              <a:chOff x="4409" y="4331"/>
              <a:chExt cx="877" cy="414"/>
            </a:xfrm>
          </p:grpSpPr>
          <p:grpSp>
            <p:nvGrpSpPr>
              <p:cNvPr id="321597" name="Group 61"/>
              <p:cNvGrpSpPr>
                <a:grpSpLocks/>
              </p:cNvGrpSpPr>
              <p:nvPr/>
            </p:nvGrpSpPr>
            <p:grpSpPr bwMode="auto">
              <a:xfrm>
                <a:off x="4409" y="4331"/>
                <a:ext cx="640" cy="414"/>
                <a:chOff x="4409" y="2681"/>
                <a:chExt cx="640" cy="414"/>
              </a:xfrm>
            </p:grpSpPr>
            <p:sp>
              <p:nvSpPr>
                <p:cNvPr id="321598" name="Rectangle 62"/>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599" name="Text Box 63"/>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400" b="1">
                      <a:solidFill>
                        <a:schemeClr val="bg1"/>
                      </a:solidFill>
                      <a:latin typeface="VNI-Tekon" pitchFamily="2" charset="0"/>
                    </a:rPr>
                    <a:t>2</a:t>
                  </a:r>
                </a:p>
              </p:txBody>
            </p:sp>
          </p:grpSp>
          <p:sp>
            <p:nvSpPr>
              <p:cNvPr id="321600" name="Line 64"/>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1601" name="Text Box 65"/>
            <p:cNvSpPr txBox="1">
              <a:spLocks noChangeArrowheads="1"/>
            </p:cNvSpPr>
            <p:nvPr/>
          </p:nvSpPr>
          <p:spPr bwMode="auto">
            <a:xfrm>
              <a:off x="594" y="2840"/>
              <a:ext cx="848" cy="261"/>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1 </a:t>
              </a:r>
              <a:r>
                <a:rPr lang="en-US" sz="2400" b="1">
                  <a:solidFill>
                    <a:srgbClr val="080808"/>
                  </a:solidFill>
                </a:rPr>
                <a:t>(</a:t>
              </a:r>
              <a:r>
                <a:rPr lang="en-US" sz="2400" b="1">
                  <a:solidFill>
                    <a:srgbClr val="080808"/>
                  </a:solidFill>
                  <a:sym typeface="Symbol" pitchFamily="18" charset="2"/>
                </a:rPr>
                <a:t></a:t>
              </a:r>
              <a:r>
                <a:rPr lang="en-US" sz="2400" b="1">
                  <a:solidFill>
                    <a:srgbClr val="080808"/>
                  </a:solidFill>
                </a:rPr>
                <a:t>X)</a:t>
              </a:r>
            </a:p>
          </p:txBody>
        </p:sp>
        <p:grpSp>
          <p:nvGrpSpPr>
            <p:cNvPr id="321602" name="Group 66"/>
            <p:cNvGrpSpPr>
              <a:grpSpLocks/>
            </p:cNvGrpSpPr>
            <p:nvPr/>
          </p:nvGrpSpPr>
          <p:grpSpPr bwMode="auto">
            <a:xfrm>
              <a:off x="2208" y="2795"/>
              <a:ext cx="671" cy="339"/>
              <a:chOff x="4409" y="4331"/>
              <a:chExt cx="877" cy="414"/>
            </a:xfrm>
          </p:grpSpPr>
          <p:grpSp>
            <p:nvGrpSpPr>
              <p:cNvPr id="321603" name="Group 67"/>
              <p:cNvGrpSpPr>
                <a:grpSpLocks/>
              </p:cNvGrpSpPr>
              <p:nvPr/>
            </p:nvGrpSpPr>
            <p:grpSpPr bwMode="auto">
              <a:xfrm>
                <a:off x="4409" y="4331"/>
                <a:ext cx="640" cy="414"/>
                <a:chOff x="4409" y="2681"/>
                <a:chExt cx="640" cy="414"/>
              </a:xfrm>
            </p:grpSpPr>
            <p:sp>
              <p:nvSpPr>
                <p:cNvPr id="321604" name="Rectangle 68"/>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605" name="Text Box 69"/>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400" b="1">
                      <a:solidFill>
                        <a:schemeClr val="bg1"/>
                      </a:solidFill>
                      <a:latin typeface="VNI-Tekon" pitchFamily="2" charset="0"/>
                    </a:rPr>
                    <a:t>1</a:t>
                  </a:r>
                </a:p>
              </p:txBody>
            </p:sp>
          </p:grpSp>
          <p:sp>
            <p:nvSpPr>
              <p:cNvPr id="321606" name="Line 70"/>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1607" name="Oval 71"/>
            <p:cNvSpPr>
              <a:spLocks noChangeArrowheads="1"/>
            </p:cNvSpPr>
            <p:nvPr/>
          </p:nvSpPr>
          <p:spPr bwMode="auto">
            <a:xfrm>
              <a:off x="1769" y="2848"/>
              <a:ext cx="254" cy="233"/>
            </a:xfrm>
            <a:prstGeom prst="ellipse">
              <a:avLst/>
            </a:prstGeom>
            <a:solidFill>
              <a:srgbClr val="000099"/>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1608" name="Line 72"/>
            <p:cNvSpPr>
              <a:spLocks noChangeShapeType="1"/>
            </p:cNvSpPr>
            <p:nvPr/>
          </p:nvSpPr>
          <p:spPr bwMode="auto">
            <a:xfrm>
              <a:off x="1903" y="2965"/>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609" name="Text Box 73"/>
            <p:cNvSpPr txBox="1">
              <a:spLocks noChangeArrowheads="1"/>
            </p:cNvSpPr>
            <p:nvPr/>
          </p:nvSpPr>
          <p:spPr bwMode="auto">
            <a:xfrm>
              <a:off x="1487" y="2478"/>
              <a:ext cx="862" cy="40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3600" b="1" baseline="-25000" dirty="0" err="1">
                  <a:latin typeface="VNI-Times" pitchFamily="2" charset="0"/>
                </a:rPr>
                <a:t>pHead</a:t>
              </a:r>
              <a:endParaRPr lang="en-US" sz="3600" b="1" baseline="-25000" dirty="0">
                <a:latin typeface="VNI-Times" pitchFamily="2" charset="0"/>
              </a:endParaRPr>
            </a:p>
          </p:txBody>
        </p:sp>
        <p:sp>
          <p:nvSpPr>
            <p:cNvPr id="321610" name="Rectangle 74"/>
            <p:cNvSpPr>
              <a:spLocks noChangeArrowheads="1"/>
            </p:cNvSpPr>
            <p:nvPr/>
          </p:nvSpPr>
          <p:spPr bwMode="auto">
            <a:xfrm>
              <a:off x="3544" y="2874"/>
              <a:ext cx="169" cy="181"/>
            </a:xfrm>
            <a:prstGeom prst="rect">
              <a:avLst/>
            </a:prstGeom>
            <a:solidFill>
              <a:srgbClr val="000099"/>
            </a:solidFill>
            <a:ln w="38100">
              <a:solidFill>
                <a:srgbClr val="FF0000"/>
              </a:solidFill>
              <a:miter lim="800000"/>
              <a:headEnd/>
              <a:tailEnd/>
            </a:ln>
          </p:spPr>
          <p:txBody>
            <a:bodyPr/>
            <a:lstStyle/>
            <a:p>
              <a:endParaRPr lang="en-US"/>
            </a:p>
          </p:txBody>
        </p:sp>
        <p:sp>
          <p:nvSpPr>
            <p:cNvPr id="321615" name="Text Box 79"/>
            <p:cNvSpPr txBox="1">
              <a:spLocks noChangeArrowheads="1"/>
            </p:cNvSpPr>
            <p:nvPr/>
          </p:nvSpPr>
          <p:spPr bwMode="auto">
            <a:xfrm>
              <a:off x="3347" y="2387"/>
              <a:ext cx="687" cy="24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1616" name="Freeform 80"/>
            <p:cNvSpPr>
              <a:spLocks/>
            </p:cNvSpPr>
            <p:nvPr/>
          </p:nvSpPr>
          <p:spPr bwMode="auto">
            <a:xfrm flipH="1">
              <a:off x="3029" y="247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grpSp>
        <p:nvGrpSpPr>
          <p:cNvPr id="321620" name="Group 84"/>
          <p:cNvGrpSpPr>
            <a:grpSpLocks/>
          </p:cNvGrpSpPr>
          <p:nvPr/>
        </p:nvGrpSpPr>
        <p:grpSpPr bwMode="auto">
          <a:xfrm>
            <a:off x="915866" y="5367338"/>
            <a:ext cx="6022731" cy="1262062"/>
            <a:chOff x="625" y="3127"/>
            <a:chExt cx="4110" cy="795"/>
          </a:xfrm>
        </p:grpSpPr>
        <p:sp>
          <p:nvSpPr>
            <p:cNvPr id="321576" name="Rectangle 40"/>
            <p:cNvSpPr>
              <a:spLocks noChangeArrowheads="1"/>
            </p:cNvSpPr>
            <p:nvPr/>
          </p:nvSpPr>
          <p:spPr bwMode="auto">
            <a:xfrm>
              <a:off x="4221" y="3621"/>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1577" name="Group 41"/>
            <p:cNvGrpSpPr>
              <a:grpSpLocks/>
            </p:cNvGrpSpPr>
            <p:nvPr/>
          </p:nvGrpSpPr>
          <p:grpSpPr bwMode="auto">
            <a:xfrm>
              <a:off x="2873" y="3542"/>
              <a:ext cx="677" cy="342"/>
              <a:chOff x="3524" y="4331"/>
              <a:chExt cx="884" cy="418"/>
            </a:xfrm>
          </p:grpSpPr>
          <p:grpSp>
            <p:nvGrpSpPr>
              <p:cNvPr id="321578" name="Group 42"/>
              <p:cNvGrpSpPr>
                <a:grpSpLocks/>
              </p:cNvGrpSpPr>
              <p:nvPr/>
            </p:nvGrpSpPr>
            <p:grpSpPr bwMode="auto">
              <a:xfrm>
                <a:off x="3524" y="4331"/>
                <a:ext cx="641" cy="418"/>
                <a:chOff x="3524" y="2681"/>
                <a:chExt cx="641" cy="418"/>
              </a:xfrm>
            </p:grpSpPr>
            <p:sp>
              <p:nvSpPr>
                <p:cNvPr id="321579" name="Rectangle 43"/>
                <p:cNvSpPr>
                  <a:spLocks noChangeArrowheads="1"/>
                </p:cNvSpPr>
                <p:nvPr/>
              </p:nvSpPr>
              <p:spPr bwMode="auto">
                <a:xfrm>
                  <a:off x="4026" y="2681"/>
                  <a:ext cx="139"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0" name="Text Box 44"/>
                <p:cNvSpPr txBox="1">
                  <a:spLocks noChangeArrowheads="1"/>
                </p:cNvSpPr>
                <p:nvPr/>
              </p:nvSpPr>
              <p:spPr bwMode="auto">
                <a:xfrm>
                  <a:off x="3524"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grpSp>
          <p:sp>
            <p:nvSpPr>
              <p:cNvPr id="321581" name="Line 45"/>
              <p:cNvSpPr>
                <a:spLocks noChangeShapeType="1"/>
              </p:cNvSpPr>
              <p:nvPr/>
            </p:nvSpPr>
            <p:spPr bwMode="auto">
              <a:xfrm>
                <a:off x="4096"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1582" name="Group 46"/>
            <p:cNvGrpSpPr>
              <a:grpSpLocks/>
            </p:cNvGrpSpPr>
            <p:nvPr/>
          </p:nvGrpSpPr>
          <p:grpSpPr bwMode="auto">
            <a:xfrm>
              <a:off x="3542" y="3542"/>
              <a:ext cx="680" cy="342"/>
              <a:chOff x="5283" y="4331"/>
              <a:chExt cx="888" cy="418"/>
            </a:xfrm>
          </p:grpSpPr>
          <p:grpSp>
            <p:nvGrpSpPr>
              <p:cNvPr id="321583" name="Group 47"/>
              <p:cNvGrpSpPr>
                <a:grpSpLocks/>
              </p:cNvGrpSpPr>
              <p:nvPr/>
            </p:nvGrpSpPr>
            <p:grpSpPr bwMode="auto">
              <a:xfrm>
                <a:off x="5283" y="4331"/>
                <a:ext cx="642" cy="418"/>
                <a:chOff x="5283" y="2681"/>
                <a:chExt cx="642" cy="418"/>
              </a:xfrm>
            </p:grpSpPr>
            <p:sp>
              <p:nvSpPr>
                <p:cNvPr id="321584" name="Rectangle 48"/>
                <p:cNvSpPr>
                  <a:spLocks noChangeArrowheads="1"/>
                </p:cNvSpPr>
                <p:nvPr/>
              </p:nvSpPr>
              <p:spPr bwMode="auto">
                <a:xfrm>
                  <a:off x="5786" y="2681"/>
                  <a:ext cx="139"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5" name="Text Box 49"/>
                <p:cNvSpPr txBox="1">
                  <a:spLocks noChangeArrowheads="1"/>
                </p:cNvSpPr>
                <p:nvPr/>
              </p:nvSpPr>
              <p:spPr bwMode="auto">
                <a:xfrm>
                  <a:off x="5283" y="2681"/>
                  <a:ext cx="508"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grpSp>
          <p:sp>
            <p:nvSpPr>
              <p:cNvPr id="321586" name="Line 50"/>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1587" name="Oval 51"/>
            <p:cNvSpPr>
              <a:spLocks noChangeArrowheads="1"/>
            </p:cNvSpPr>
            <p:nvPr/>
          </p:nvSpPr>
          <p:spPr bwMode="auto">
            <a:xfrm>
              <a:off x="1769" y="3595"/>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88" name="Line 52"/>
            <p:cNvSpPr>
              <a:spLocks noChangeShapeType="1"/>
            </p:cNvSpPr>
            <p:nvPr/>
          </p:nvSpPr>
          <p:spPr bwMode="auto">
            <a:xfrm>
              <a:off x="1903" y="3712"/>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1589" name="Text Box 53"/>
            <p:cNvSpPr txBox="1">
              <a:spLocks noChangeArrowheads="1"/>
            </p:cNvSpPr>
            <p:nvPr/>
          </p:nvSpPr>
          <p:spPr bwMode="auto">
            <a:xfrm>
              <a:off x="1532" y="3294"/>
              <a:ext cx="817" cy="27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dirty="0" err="1">
                  <a:solidFill>
                    <a:srgbClr val="080808"/>
                  </a:solidFill>
                </a:rPr>
                <a:t>pHead</a:t>
              </a:r>
              <a:endParaRPr lang="en-US" sz="2400" b="1" baseline="-25000" dirty="0">
                <a:solidFill>
                  <a:srgbClr val="080808"/>
                </a:solidFill>
              </a:endParaRPr>
            </a:p>
          </p:txBody>
        </p:sp>
        <p:grpSp>
          <p:nvGrpSpPr>
            <p:cNvPr id="321590" name="Group 54"/>
            <p:cNvGrpSpPr>
              <a:grpSpLocks/>
            </p:cNvGrpSpPr>
            <p:nvPr/>
          </p:nvGrpSpPr>
          <p:grpSpPr bwMode="auto">
            <a:xfrm>
              <a:off x="2197" y="3542"/>
              <a:ext cx="676" cy="342"/>
              <a:chOff x="2640" y="4331"/>
              <a:chExt cx="884" cy="418"/>
            </a:xfrm>
          </p:grpSpPr>
          <p:grpSp>
            <p:nvGrpSpPr>
              <p:cNvPr id="321591" name="Group 55"/>
              <p:cNvGrpSpPr>
                <a:grpSpLocks/>
              </p:cNvGrpSpPr>
              <p:nvPr/>
            </p:nvGrpSpPr>
            <p:grpSpPr bwMode="auto">
              <a:xfrm>
                <a:off x="2640" y="4331"/>
                <a:ext cx="648" cy="418"/>
                <a:chOff x="2640" y="2681"/>
                <a:chExt cx="648" cy="418"/>
              </a:xfrm>
            </p:grpSpPr>
            <p:sp>
              <p:nvSpPr>
                <p:cNvPr id="321592" name="Rectangle 56"/>
                <p:cNvSpPr>
                  <a:spLocks noChangeArrowheads="1"/>
                </p:cNvSpPr>
                <p:nvPr/>
              </p:nvSpPr>
              <p:spPr bwMode="auto">
                <a:xfrm>
                  <a:off x="3150" y="2681"/>
                  <a:ext cx="138"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1593" name="Text Box 57"/>
                <p:cNvSpPr txBox="1">
                  <a:spLocks noChangeArrowheads="1"/>
                </p:cNvSpPr>
                <p:nvPr/>
              </p:nvSpPr>
              <p:spPr bwMode="auto">
                <a:xfrm>
                  <a:off x="2640"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grpSp>
          <p:sp>
            <p:nvSpPr>
              <p:cNvPr id="321594" name="Line 58"/>
              <p:cNvSpPr>
                <a:spLocks noChangeShapeType="1"/>
              </p:cNvSpPr>
              <p:nvPr/>
            </p:nvSpPr>
            <p:spPr bwMode="auto">
              <a:xfrm>
                <a:off x="3212"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1595" name="Text Box 59"/>
            <p:cNvSpPr txBox="1">
              <a:spLocks noChangeArrowheads="1"/>
            </p:cNvSpPr>
            <p:nvPr/>
          </p:nvSpPr>
          <p:spPr bwMode="auto">
            <a:xfrm>
              <a:off x="625" y="3566"/>
              <a:ext cx="848" cy="239"/>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2</a:t>
              </a:r>
              <a:r>
                <a:rPr lang="en-US" sz="2400" b="1">
                  <a:solidFill>
                    <a:srgbClr val="080808"/>
                  </a:solidFill>
                </a:rPr>
                <a:t> (&gt;X)</a:t>
              </a:r>
            </a:p>
          </p:txBody>
        </p:sp>
        <p:sp>
          <p:nvSpPr>
            <p:cNvPr id="321617" name="Text Box 81"/>
            <p:cNvSpPr txBox="1">
              <a:spLocks noChangeArrowheads="1"/>
            </p:cNvSpPr>
            <p:nvPr/>
          </p:nvSpPr>
          <p:spPr bwMode="auto">
            <a:xfrm>
              <a:off x="4118" y="3127"/>
              <a:ext cx="617"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1618" name="Freeform 82"/>
            <p:cNvSpPr>
              <a:spLocks/>
            </p:cNvSpPr>
            <p:nvPr/>
          </p:nvSpPr>
          <p:spPr bwMode="auto">
            <a:xfrm flipH="1">
              <a:off x="3800" y="321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sp>
        <p:nvSpPr>
          <p:cNvPr id="2" name="Title 1"/>
          <p:cNvSpPr>
            <a:spLocks noGrp="1"/>
          </p:cNvSpPr>
          <p:nvPr>
            <p:ph type="title"/>
          </p:nvPr>
        </p:nvSpPr>
        <p:spPr>
          <a:xfrm>
            <a:off x="457200" y="533400"/>
            <a:ext cx="8229600" cy="1066800"/>
          </a:xfrm>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61</a:t>
            </a:fld>
            <a:endParaRPr lang="en-US"/>
          </a:p>
        </p:txBody>
      </p:sp>
    </p:spTree>
    <p:extLst>
      <p:ext uri="{BB962C8B-B14F-4D97-AF65-F5344CB8AC3E}">
        <p14:creationId xmlns:p14="http://schemas.microsoft.com/office/powerpoint/2010/main" val="130295084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619"/>
                                        </p:tgtEl>
                                        <p:attrNameLst>
                                          <p:attrName>style.visibility</p:attrName>
                                        </p:attrNameLst>
                                      </p:cBhvr>
                                      <p:to>
                                        <p:strVal val="visible"/>
                                      </p:to>
                                    </p:set>
                                    <p:animEffect transition="in" filter="blinds(horizontal)">
                                      <p:cBhvr>
                                        <p:cTn id="7" dur="500"/>
                                        <p:tgtEl>
                                          <p:spTgt spid="32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1620"/>
                                        </p:tgtEl>
                                        <p:attrNameLst>
                                          <p:attrName>style.visibility</p:attrName>
                                        </p:attrNameLst>
                                      </p:cBhvr>
                                      <p:to>
                                        <p:strVal val="visible"/>
                                      </p:to>
                                    </p:set>
                                    <p:animEffect transition="in" filter="blinds(horizontal)">
                                      <p:cBhvr>
                                        <p:cTn id="12" dur="500"/>
                                        <p:tgtEl>
                                          <p:spTgt spid="32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716574" y="1066800"/>
            <a:ext cx="8427426" cy="1800225"/>
          </a:xfrm>
        </p:spPr>
        <p:txBody>
          <a:bodyPr/>
          <a:lstStyle/>
          <a:p>
            <a:pPr>
              <a:buFont typeface="Wingdings" pitchFamily="2" charset="2"/>
              <a:buChar char="Ø"/>
            </a:pPr>
            <a:r>
              <a:rPr lang="en-US"/>
              <a:t>Sắp xếp L</a:t>
            </a:r>
            <a:r>
              <a:rPr lang="en-US" baseline="-25000"/>
              <a:t>1</a:t>
            </a:r>
          </a:p>
          <a:p>
            <a:pPr>
              <a:buFont typeface="Wingdings" pitchFamily="2" charset="2"/>
              <a:buChar char="Ø"/>
            </a:pPr>
            <a:r>
              <a:rPr lang="en-US"/>
              <a:t>Sắp xếp L</a:t>
            </a:r>
            <a:r>
              <a:rPr lang="en-US" baseline="-25000"/>
              <a:t>2</a:t>
            </a:r>
          </a:p>
          <a:p>
            <a:pPr lvl="1">
              <a:buFont typeface="Wingdings" pitchFamily="2" charset="2"/>
              <a:buChar char="§"/>
            </a:pPr>
            <a:r>
              <a:rPr lang="en-US"/>
              <a:t>Chọn x=6 cầm canh, và tách L</a:t>
            </a:r>
            <a:r>
              <a:rPr lang="en-US" baseline="-25000"/>
              <a:t>2</a:t>
            </a:r>
            <a:r>
              <a:rPr lang="en-US"/>
              <a:t> thành L</a:t>
            </a:r>
            <a:r>
              <a:rPr lang="en-US" baseline="-25000"/>
              <a:t>21</a:t>
            </a:r>
            <a:r>
              <a:rPr lang="en-US"/>
              <a:t> và L</a:t>
            </a:r>
            <a:r>
              <a:rPr lang="en-US" baseline="-25000"/>
              <a:t>22</a:t>
            </a:r>
          </a:p>
        </p:txBody>
      </p:sp>
      <p:grpSp>
        <p:nvGrpSpPr>
          <p:cNvPr id="322564" name="Group 4"/>
          <p:cNvGrpSpPr>
            <a:grpSpLocks/>
          </p:cNvGrpSpPr>
          <p:nvPr/>
        </p:nvGrpSpPr>
        <p:grpSpPr bwMode="auto">
          <a:xfrm>
            <a:off x="2678723" y="2938462"/>
            <a:ext cx="2101362" cy="538162"/>
            <a:chOff x="1595" y="2160"/>
            <a:chExt cx="1434" cy="339"/>
          </a:xfrm>
        </p:grpSpPr>
        <p:sp>
          <p:nvSpPr>
            <p:cNvPr id="322565" name="Text Box 5"/>
            <p:cNvSpPr txBox="1">
              <a:spLocks noChangeArrowheads="1"/>
            </p:cNvSpPr>
            <p:nvPr/>
          </p:nvSpPr>
          <p:spPr bwMode="auto">
            <a:xfrm>
              <a:off x="1595" y="2221"/>
              <a:ext cx="494" cy="24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X</a:t>
              </a:r>
              <a:r>
                <a:rPr lang="en-US" sz="2400" b="1" baseline="-25000">
                  <a:solidFill>
                    <a:srgbClr val="080808"/>
                  </a:solidFill>
                </a:rPr>
                <a:t>2</a:t>
              </a:r>
              <a:r>
                <a:rPr lang="en-US" sz="2400" b="1">
                  <a:solidFill>
                    <a:srgbClr val="080808"/>
                  </a:solidFill>
                </a:rPr>
                <a:t> =</a:t>
              </a:r>
            </a:p>
          </p:txBody>
        </p:sp>
        <p:grpSp>
          <p:nvGrpSpPr>
            <p:cNvPr id="322566" name="Group 6"/>
            <p:cNvGrpSpPr>
              <a:grpSpLocks/>
            </p:cNvGrpSpPr>
            <p:nvPr/>
          </p:nvGrpSpPr>
          <p:grpSpPr bwMode="auto">
            <a:xfrm>
              <a:off x="2341" y="2160"/>
              <a:ext cx="688" cy="339"/>
              <a:chOff x="1755" y="3866"/>
              <a:chExt cx="899" cy="414"/>
            </a:xfrm>
          </p:grpSpPr>
          <p:grpSp>
            <p:nvGrpSpPr>
              <p:cNvPr id="322567" name="Group 7"/>
              <p:cNvGrpSpPr>
                <a:grpSpLocks/>
              </p:cNvGrpSpPr>
              <p:nvPr/>
            </p:nvGrpSpPr>
            <p:grpSpPr bwMode="auto">
              <a:xfrm>
                <a:off x="1755" y="3866"/>
                <a:ext cx="648" cy="414"/>
                <a:chOff x="2640" y="2681"/>
                <a:chExt cx="648" cy="414"/>
              </a:xfrm>
            </p:grpSpPr>
            <p:sp>
              <p:nvSpPr>
                <p:cNvPr id="322568" name="Rectangle 8"/>
                <p:cNvSpPr>
                  <a:spLocks noChangeArrowheads="1"/>
                </p:cNvSpPr>
                <p:nvPr/>
              </p:nvSpPr>
              <p:spPr bwMode="auto">
                <a:xfrm>
                  <a:off x="3150" y="2681"/>
                  <a:ext cx="138"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endParaRPr lang="en-US"/>
                </a:p>
              </p:txBody>
            </p:sp>
            <p:sp>
              <p:nvSpPr>
                <p:cNvPr id="322569" name="Text Box 9"/>
                <p:cNvSpPr txBox="1">
                  <a:spLocks noChangeArrowheads="1"/>
                </p:cNvSpPr>
                <p:nvPr/>
              </p:nvSpPr>
              <p:spPr bwMode="auto">
                <a:xfrm>
                  <a:off x="2640" y="2681"/>
                  <a:ext cx="507" cy="414"/>
                </a:xfrm>
                <a:prstGeom prst="rect">
                  <a:avLst/>
                </a:prstGeom>
                <a:solidFill>
                  <a:srgbClr val="FFFF99"/>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200" rIns="0" bIns="0"/>
                <a:lstStyle/>
                <a:p>
                  <a:pPr algn="ctr" eaLnBrk="0" hangingPunct="0"/>
                  <a:r>
                    <a:rPr lang="en-US" sz="2400" b="1">
                      <a:latin typeface="VNI-Tekon" pitchFamily="2" charset="0"/>
                    </a:rPr>
                    <a:t>6</a:t>
                  </a:r>
                </a:p>
              </p:txBody>
            </p:sp>
          </p:grpSp>
          <p:sp>
            <p:nvSpPr>
              <p:cNvPr id="322570" name="Line 10"/>
              <p:cNvSpPr>
                <a:spLocks noChangeShapeType="1"/>
              </p:cNvSpPr>
              <p:nvPr/>
            </p:nvSpPr>
            <p:spPr bwMode="auto">
              <a:xfrm>
                <a:off x="2342" y="4073"/>
                <a:ext cx="312"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322572" name="Group 12"/>
          <p:cNvGrpSpPr>
            <a:grpSpLocks/>
          </p:cNvGrpSpPr>
          <p:nvPr/>
        </p:nvGrpSpPr>
        <p:grpSpPr bwMode="auto">
          <a:xfrm>
            <a:off x="3565281" y="4306887"/>
            <a:ext cx="984738" cy="538162"/>
            <a:chOff x="4409" y="4331"/>
            <a:chExt cx="877" cy="414"/>
          </a:xfrm>
        </p:grpSpPr>
        <p:grpSp>
          <p:nvGrpSpPr>
            <p:cNvPr id="322573" name="Group 13"/>
            <p:cNvGrpSpPr>
              <a:grpSpLocks/>
            </p:cNvGrpSpPr>
            <p:nvPr/>
          </p:nvGrpSpPr>
          <p:grpSpPr bwMode="auto">
            <a:xfrm>
              <a:off x="4409" y="4331"/>
              <a:ext cx="640" cy="414"/>
              <a:chOff x="4409" y="2681"/>
              <a:chExt cx="640" cy="414"/>
            </a:xfrm>
          </p:grpSpPr>
          <p:sp>
            <p:nvSpPr>
              <p:cNvPr id="322574" name="Rectangle 14"/>
              <p:cNvSpPr>
                <a:spLocks noChangeArrowheads="1"/>
              </p:cNvSpPr>
              <p:nvPr/>
            </p:nvSpPr>
            <p:spPr bwMode="auto">
              <a:xfrm>
                <a:off x="4911" y="2681"/>
                <a:ext cx="138"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2575" name="Text Box 15"/>
              <p:cNvSpPr txBox="1">
                <a:spLocks noChangeArrowheads="1"/>
              </p:cNvSpPr>
              <p:nvPr/>
            </p:nvSpPr>
            <p:spPr bwMode="auto">
              <a:xfrm>
                <a:off x="4409" y="2681"/>
                <a:ext cx="506" cy="414"/>
              </a:xfrm>
              <a:prstGeom prst="rect">
                <a:avLst/>
              </a:prstGeom>
              <a:solidFill>
                <a:srgbClr val="000099"/>
              </a:solidFill>
              <a:ln w="381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sz="2400" b="1" dirty="0">
                    <a:solidFill>
                      <a:schemeClr val="bg1"/>
                    </a:solidFill>
                    <a:latin typeface="VNI-Tekon" pitchFamily="2" charset="0"/>
                  </a:rPr>
                  <a:t>5</a:t>
                </a:r>
              </a:p>
            </p:txBody>
          </p:sp>
        </p:grpSp>
        <p:sp>
          <p:nvSpPr>
            <p:cNvPr id="322576" name="Line 16"/>
            <p:cNvSpPr>
              <a:spLocks noChangeShapeType="1"/>
            </p:cNvSpPr>
            <p:nvPr/>
          </p:nvSpPr>
          <p:spPr bwMode="auto">
            <a:xfrm>
              <a:off x="4974" y="4538"/>
              <a:ext cx="312" cy="0"/>
            </a:xfrm>
            <a:prstGeom prst="line">
              <a:avLst/>
            </a:prstGeom>
            <a:noFill/>
            <a:ln w="38100">
              <a:solidFill>
                <a:srgbClr val="FF0000"/>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22577" name="Text Box 17"/>
          <p:cNvSpPr txBox="1">
            <a:spLocks noChangeArrowheads="1"/>
          </p:cNvSpPr>
          <p:nvPr/>
        </p:nvSpPr>
        <p:spPr bwMode="auto">
          <a:xfrm>
            <a:off x="685800" y="4378324"/>
            <a:ext cx="1242646" cy="41433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dirty="0">
                <a:solidFill>
                  <a:srgbClr val="080808"/>
                </a:solidFill>
              </a:rPr>
              <a:t>L</a:t>
            </a:r>
            <a:r>
              <a:rPr lang="en-US" sz="2400" b="1" baseline="-25000" dirty="0">
                <a:solidFill>
                  <a:srgbClr val="080808"/>
                </a:solidFill>
              </a:rPr>
              <a:t>21 </a:t>
            </a:r>
            <a:r>
              <a:rPr lang="en-US" sz="2400" b="1" dirty="0">
                <a:solidFill>
                  <a:srgbClr val="080808"/>
                </a:solidFill>
              </a:rPr>
              <a:t>(</a:t>
            </a:r>
            <a:r>
              <a:rPr lang="en-US" sz="2400" b="1" dirty="0">
                <a:solidFill>
                  <a:srgbClr val="080808"/>
                </a:solidFill>
                <a:sym typeface="Symbol" pitchFamily="18" charset="2"/>
              </a:rPr>
              <a:t></a:t>
            </a:r>
            <a:r>
              <a:rPr lang="en-US" sz="2400" b="1" dirty="0">
                <a:solidFill>
                  <a:srgbClr val="080808"/>
                </a:solidFill>
              </a:rPr>
              <a:t>X)</a:t>
            </a:r>
          </a:p>
        </p:txBody>
      </p:sp>
      <p:sp>
        <p:nvSpPr>
          <p:cNvPr id="322583" name="Oval 23"/>
          <p:cNvSpPr>
            <a:spLocks noChangeArrowheads="1"/>
          </p:cNvSpPr>
          <p:nvPr/>
        </p:nvSpPr>
        <p:spPr bwMode="auto">
          <a:xfrm>
            <a:off x="2933700" y="4391024"/>
            <a:ext cx="372208" cy="369888"/>
          </a:xfrm>
          <a:prstGeom prst="ellipse">
            <a:avLst/>
          </a:prstGeom>
          <a:solidFill>
            <a:srgbClr val="000099"/>
          </a:solidFill>
          <a:ln w="38100"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22584" name="Line 24"/>
          <p:cNvSpPr>
            <a:spLocks noChangeShapeType="1"/>
          </p:cNvSpPr>
          <p:nvPr/>
        </p:nvSpPr>
        <p:spPr bwMode="auto">
          <a:xfrm>
            <a:off x="3130061" y="4576762"/>
            <a:ext cx="43375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2585" name="Text Box 25"/>
          <p:cNvSpPr txBox="1">
            <a:spLocks noChangeArrowheads="1"/>
          </p:cNvSpPr>
          <p:nvPr/>
        </p:nvSpPr>
        <p:spPr bwMode="auto">
          <a:xfrm>
            <a:off x="2520462" y="3803649"/>
            <a:ext cx="1263162" cy="64770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3600" b="1" baseline="-25000">
                <a:latin typeface="VNI-Times" pitchFamily="2" charset="0"/>
              </a:rPr>
              <a:t>pHead</a:t>
            </a:r>
          </a:p>
        </p:txBody>
      </p:sp>
      <p:sp>
        <p:nvSpPr>
          <p:cNvPr id="322586" name="Rectangle 26"/>
          <p:cNvSpPr>
            <a:spLocks noChangeArrowheads="1"/>
          </p:cNvSpPr>
          <p:nvPr/>
        </p:nvSpPr>
        <p:spPr bwMode="auto">
          <a:xfrm>
            <a:off x="4548554" y="4432299"/>
            <a:ext cx="247650" cy="287338"/>
          </a:xfrm>
          <a:prstGeom prst="rect">
            <a:avLst/>
          </a:prstGeom>
          <a:solidFill>
            <a:srgbClr val="000099"/>
          </a:solidFill>
          <a:ln w="38100">
            <a:solidFill>
              <a:srgbClr val="FF0000"/>
            </a:solidFill>
            <a:miter lim="800000"/>
            <a:headEnd/>
            <a:tailEnd/>
          </a:ln>
        </p:spPr>
        <p:txBody>
          <a:bodyPr/>
          <a:lstStyle/>
          <a:p>
            <a:endParaRPr lang="en-US"/>
          </a:p>
        </p:txBody>
      </p:sp>
      <p:sp>
        <p:nvSpPr>
          <p:cNvPr id="322587" name="Text Box 27"/>
          <p:cNvSpPr txBox="1">
            <a:spLocks noChangeArrowheads="1"/>
          </p:cNvSpPr>
          <p:nvPr/>
        </p:nvSpPr>
        <p:spPr bwMode="auto">
          <a:xfrm>
            <a:off x="4259873" y="3659189"/>
            <a:ext cx="844061" cy="38496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2588" name="Freeform 28"/>
          <p:cNvSpPr>
            <a:spLocks/>
          </p:cNvSpPr>
          <p:nvPr/>
        </p:nvSpPr>
        <p:spPr bwMode="auto">
          <a:xfrm flipH="1">
            <a:off x="3793882" y="3803650"/>
            <a:ext cx="465992" cy="48101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2590" name="Rectangle 30"/>
          <p:cNvSpPr>
            <a:spLocks noChangeArrowheads="1"/>
          </p:cNvSpPr>
          <p:nvPr/>
        </p:nvSpPr>
        <p:spPr bwMode="auto">
          <a:xfrm>
            <a:off x="4532435" y="6243638"/>
            <a:ext cx="247650" cy="36933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2596" name="Group 36"/>
          <p:cNvGrpSpPr>
            <a:grpSpLocks/>
          </p:cNvGrpSpPr>
          <p:nvPr/>
        </p:nvGrpSpPr>
        <p:grpSpPr bwMode="auto">
          <a:xfrm>
            <a:off x="3537438" y="6118225"/>
            <a:ext cx="967154" cy="542925"/>
            <a:chOff x="5283" y="4331"/>
            <a:chExt cx="888" cy="414"/>
          </a:xfrm>
        </p:grpSpPr>
        <p:grpSp>
          <p:nvGrpSpPr>
            <p:cNvPr id="322597" name="Group 37"/>
            <p:cNvGrpSpPr>
              <a:grpSpLocks/>
            </p:cNvGrpSpPr>
            <p:nvPr/>
          </p:nvGrpSpPr>
          <p:grpSpPr bwMode="auto">
            <a:xfrm>
              <a:off x="5283" y="4331"/>
              <a:ext cx="642" cy="414"/>
              <a:chOff x="5283" y="2681"/>
              <a:chExt cx="642" cy="414"/>
            </a:xfrm>
          </p:grpSpPr>
          <p:sp>
            <p:nvSpPr>
              <p:cNvPr id="322598" name="Rectangle 38"/>
              <p:cNvSpPr>
                <a:spLocks noChangeArrowheads="1"/>
              </p:cNvSpPr>
              <p:nvPr/>
            </p:nvSpPr>
            <p:spPr bwMode="auto">
              <a:xfrm>
                <a:off x="5786" y="2681"/>
                <a:ext cx="139" cy="28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2599" name="Text Box 39"/>
              <p:cNvSpPr txBox="1">
                <a:spLocks noChangeArrowheads="1"/>
              </p:cNvSpPr>
              <p:nvPr/>
            </p:nvSpPr>
            <p:spPr bwMode="auto">
              <a:xfrm>
                <a:off x="5283" y="2681"/>
                <a:ext cx="507" cy="41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grpSp>
        <p:sp>
          <p:nvSpPr>
            <p:cNvPr id="322600" name="Line 40"/>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2601" name="Oval 41"/>
          <p:cNvSpPr>
            <a:spLocks noChangeArrowheads="1"/>
          </p:cNvSpPr>
          <p:nvPr/>
        </p:nvSpPr>
        <p:spPr bwMode="auto">
          <a:xfrm>
            <a:off x="2933700" y="6202363"/>
            <a:ext cx="372208" cy="519351"/>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2602" name="Line 42"/>
          <p:cNvSpPr>
            <a:spLocks noChangeShapeType="1"/>
          </p:cNvSpPr>
          <p:nvPr/>
        </p:nvSpPr>
        <p:spPr bwMode="auto">
          <a:xfrm>
            <a:off x="3130061" y="6388099"/>
            <a:ext cx="433754"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2603" name="Text Box 43"/>
          <p:cNvSpPr txBox="1">
            <a:spLocks noChangeArrowheads="1"/>
          </p:cNvSpPr>
          <p:nvPr/>
        </p:nvSpPr>
        <p:spPr bwMode="auto">
          <a:xfrm>
            <a:off x="2586404" y="5724524"/>
            <a:ext cx="1185495" cy="43180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dirty="0" err="1">
                <a:solidFill>
                  <a:srgbClr val="080808"/>
                </a:solidFill>
              </a:rPr>
              <a:t>pHead</a:t>
            </a:r>
            <a:endParaRPr lang="en-US" sz="2400" b="1" baseline="-25000" dirty="0">
              <a:solidFill>
                <a:srgbClr val="080808"/>
              </a:solidFill>
            </a:endParaRPr>
          </a:p>
        </p:txBody>
      </p:sp>
      <p:sp>
        <p:nvSpPr>
          <p:cNvPr id="322609" name="Text Box 49"/>
          <p:cNvSpPr txBox="1">
            <a:spLocks noChangeArrowheads="1"/>
          </p:cNvSpPr>
          <p:nvPr/>
        </p:nvSpPr>
        <p:spPr bwMode="auto">
          <a:xfrm>
            <a:off x="533400" y="5943601"/>
            <a:ext cx="1699846" cy="30003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dirty="0">
                <a:solidFill>
                  <a:srgbClr val="080808"/>
                </a:solidFill>
              </a:rPr>
              <a:t>L</a:t>
            </a:r>
            <a:r>
              <a:rPr lang="en-US" sz="2400" b="1" baseline="-25000" dirty="0">
                <a:solidFill>
                  <a:srgbClr val="080808"/>
                </a:solidFill>
              </a:rPr>
              <a:t>22</a:t>
            </a:r>
            <a:r>
              <a:rPr lang="en-US" sz="2400" b="1" dirty="0">
                <a:solidFill>
                  <a:srgbClr val="080808"/>
                </a:solidFill>
              </a:rPr>
              <a:t> (&gt;X)</a:t>
            </a:r>
          </a:p>
        </p:txBody>
      </p:sp>
      <p:sp>
        <p:nvSpPr>
          <p:cNvPr id="322610" name="Text Box 50"/>
          <p:cNvSpPr txBox="1">
            <a:spLocks noChangeArrowheads="1"/>
          </p:cNvSpPr>
          <p:nvPr/>
        </p:nvSpPr>
        <p:spPr bwMode="auto">
          <a:xfrm>
            <a:off x="4381500" y="5459414"/>
            <a:ext cx="876300" cy="384968"/>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2611" name="Freeform 51"/>
          <p:cNvSpPr>
            <a:spLocks/>
          </p:cNvSpPr>
          <p:nvPr/>
        </p:nvSpPr>
        <p:spPr bwMode="auto">
          <a:xfrm flipH="1">
            <a:off x="3915508" y="5603875"/>
            <a:ext cx="465992" cy="48101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2" name="Title 1"/>
          <p:cNvSpPr>
            <a:spLocks noGrp="1"/>
          </p:cNvSpPr>
          <p:nvPr>
            <p:ph type="title"/>
          </p:nvPr>
        </p:nvSpPr>
        <p:spPr>
          <a:xfrm>
            <a:off x="457200" y="304800"/>
            <a:ext cx="8229600" cy="1066800"/>
          </a:xfrm>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 (</a:t>
            </a:r>
            <a:r>
              <a:rPr lang="en-US" dirty="0" err="1" smtClean="0">
                <a:solidFill>
                  <a:schemeClr val="tx1"/>
                </a:solidFill>
              </a:rPr>
              <a:t>tt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62</a:t>
            </a:fld>
            <a:endParaRPr lang="en-US"/>
          </a:p>
        </p:txBody>
      </p:sp>
    </p:spTree>
    <p:extLst>
      <p:ext uri="{BB962C8B-B14F-4D97-AF65-F5344CB8AC3E}">
        <p14:creationId xmlns:p14="http://schemas.microsoft.com/office/powerpoint/2010/main" val="196887471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idx="1"/>
          </p:nvPr>
        </p:nvSpPr>
        <p:spPr>
          <a:xfrm>
            <a:off x="716574" y="1281110"/>
            <a:ext cx="8427426" cy="719137"/>
          </a:xfrm>
        </p:spPr>
        <p:txBody>
          <a:bodyPr/>
          <a:lstStyle/>
          <a:p>
            <a:pPr>
              <a:buFont typeface="Wingdings" pitchFamily="2" charset="2"/>
              <a:buChar char="Ø"/>
            </a:pPr>
            <a:r>
              <a:rPr lang="en-US" sz="2800"/>
              <a:t>Nối L</a:t>
            </a:r>
            <a:r>
              <a:rPr lang="en-US" sz="2800" baseline="-25000"/>
              <a:t>21</a:t>
            </a:r>
            <a:r>
              <a:rPr lang="en-US" sz="2800"/>
              <a:t>, X</a:t>
            </a:r>
            <a:r>
              <a:rPr lang="en-US" sz="2800" baseline="-25000"/>
              <a:t>2</a:t>
            </a:r>
            <a:r>
              <a:rPr lang="en-US" sz="2800"/>
              <a:t>, L</a:t>
            </a:r>
            <a:r>
              <a:rPr lang="en-US" sz="2800" baseline="-25000"/>
              <a:t>22</a:t>
            </a:r>
            <a:r>
              <a:rPr lang="en-US" sz="2800"/>
              <a:t> thành L</a:t>
            </a:r>
            <a:r>
              <a:rPr lang="en-US" sz="2800" baseline="-25000"/>
              <a:t>2</a:t>
            </a:r>
          </a:p>
        </p:txBody>
      </p:sp>
      <p:grpSp>
        <p:nvGrpSpPr>
          <p:cNvPr id="323588" name="Group 4"/>
          <p:cNvGrpSpPr>
            <a:grpSpLocks/>
          </p:cNvGrpSpPr>
          <p:nvPr/>
        </p:nvGrpSpPr>
        <p:grpSpPr bwMode="auto">
          <a:xfrm>
            <a:off x="1314451" y="2000246"/>
            <a:ext cx="6066692" cy="1262063"/>
            <a:chOff x="625" y="3127"/>
            <a:chExt cx="4140" cy="795"/>
          </a:xfrm>
        </p:grpSpPr>
        <p:sp>
          <p:nvSpPr>
            <p:cNvPr id="323589" name="Rectangle 5"/>
            <p:cNvSpPr>
              <a:spLocks noChangeArrowheads="1"/>
            </p:cNvSpPr>
            <p:nvPr/>
          </p:nvSpPr>
          <p:spPr bwMode="auto">
            <a:xfrm>
              <a:off x="4221" y="3621"/>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23590" name="Group 6"/>
            <p:cNvGrpSpPr>
              <a:grpSpLocks/>
            </p:cNvGrpSpPr>
            <p:nvPr/>
          </p:nvGrpSpPr>
          <p:grpSpPr bwMode="auto">
            <a:xfrm>
              <a:off x="2873" y="3542"/>
              <a:ext cx="677" cy="342"/>
              <a:chOff x="3524" y="4331"/>
              <a:chExt cx="884" cy="418"/>
            </a:xfrm>
          </p:grpSpPr>
          <p:grpSp>
            <p:nvGrpSpPr>
              <p:cNvPr id="323591" name="Group 7"/>
              <p:cNvGrpSpPr>
                <a:grpSpLocks/>
              </p:cNvGrpSpPr>
              <p:nvPr/>
            </p:nvGrpSpPr>
            <p:grpSpPr bwMode="auto">
              <a:xfrm>
                <a:off x="3524" y="4331"/>
                <a:ext cx="641" cy="418"/>
                <a:chOff x="3524" y="2681"/>
                <a:chExt cx="641" cy="418"/>
              </a:xfrm>
            </p:grpSpPr>
            <p:sp>
              <p:nvSpPr>
                <p:cNvPr id="323592" name="Rectangle 8"/>
                <p:cNvSpPr>
                  <a:spLocks noChangeArrowheads="1"/>
                </p:cNvSpPr>
                <p:nvPr/>
              </p:nvSpPr>
              <p:spPr bwMode="auto">
                <a:xfrm>
                  <a:off x="4026" y="2681"/>
                  <a:ext cx="139"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593" name="Text Box 9"/>
                <p:cNvSpPr txBox="1">
                  <a:spLocks noChangeArrowheads="1"/>
                </p:cNvSpPr>
                <p:nvPr/>
              </p:nvSpPr>
              <p:spPr bwMode="auto">
                <a:xfrm>
                  <a:off x="3524"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dirty="0">
                      <a:latin typeface="VNI-Helve" pitchFamily="2" charset="0"/>
                    </a:rPr>
                    <a:t>6</a:t>
                  </a:r>
                </a:p>
              </p:txBody>
            </p:sp>
          </p:grpSp>
          <p:sp>
            <p:nvSpPr>
              <p:cNvPr id="323594" name="Line 10"/>
              <p:cNvSpPr>
                <a:spLocks noChangeShapeType="1"/>
              </p:cNvSpPr>
              <p:nvPr/>
            </p:nvSpPr>
            <p:spPr bwMode="auto">
              <a:xfrm>
                <a:off x="4096"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323595" name="Group 11"/>
            <p:cNvGrpSpPr>
              <a:grpSpLocks/>
            </p:cNvGrpSpPr>
            <p:nvPr/>
          </p:nvGrpSpPr>
          <p:grpSpPr bwMode="auto">
            <a:xfrm>
              <a:off x="3542" y="3542"/>
              <a:ext cx="680" cy="342"/>
              <a:chOff x="5283" y="4331"/>
              <a:chExt cx="888" cy="418"/>
            </a:xfrm>
          </p:grpSpPr>
          <p:grpSp>
            <p:nvGrpSpPr>
              <p:cNvPr id="323596" name="Group 12"/>
              <p:cNvGrpSpPr>
                <a:grpSpLocks/>
              </p:cNvGrpSpPr>
              <p:nvPr/>
            </p:nvGrpSpPr>
            <p:grpSpPr bwMode="auto">
              <a:xfrm>
                <a:off x="5283" y="4331"/>
                <a:ext cx="642" cy="418"/>
                <a:chOff x="5283" y="2681"/>
                <a:chExt cx="642" cy="418"/>
              </a:xfrm>
            </p:grpSpPr>
            <p:sp>
              <p:nvSpPr>
                <p:cNvPr id="323597" name="Rectangle 13"/>
                <p:cNvSpPr>
                  <a:spLocks noChangeArrowheads="1"/>
                </p:cNvSpPr>
                <p:nvPr/>
              </p:nvSpPr>
              <p:spPr bwMode="auto">
                <a:xfrm>
                  <a:off x="5786" y="2681"/>
                  <a:ext cx="139"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598" name="Text Box 14"/>
                <p:cNvSpPr txBox="1">
                  <a:spLocks noChangeArrowheads="1"/>
                </p:cNvSpPr>
                <p:nvPr/>
              </p:nvSpPr>
              <p:spPr bwMode="auto">
                <a:xfrm>
                  <a:off x="5283" y="2681"/>
                  <a:ext cx="508"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grpSp>
          <p:sp>
            <p:nvSpPr>
              <p:cNvPr id="323599" name="Line 15"/>
              <p:cNvSpPr>
                <a:spLocks noChangeShapeType="1"/>
              </p:cNvSpPr>
              <p:nvPr/>
            </p:nvSpPr>
            <p:spPr bwMode="auto">
              <a:xfrm>
                <a:off x="5859"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3600" name="Oval 16"/>
            <p:cNvSpPr>
              <a:spLocks noChangeArrowheads="1"/>
            </p:cNvSpPr>
            <p:nvPr/>
          </p:nvSpPr>
          <p:spPr bwMode="auto">
            <a:xfrm>
              <a:off x="1769" y="3595"/>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01" name="Line 17"/>
            <p:cNvSpPr>
              <a:spLocks noChangeShapeType="1"/>
            </p:cNvSpPr>
            <p:nvPr/>
          </p:nvSpPr>
          <p:spPr bwMode="auto">
            <a:xfrm>
              <a:off x="1903" y="3712"/>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02" name="Text Box 18"/>
            <p:cNvSpPr txBox="1">
              <a:spLocks noChangeArrowheads="1"/>
            </p:cNvSpPr>
            <p:nvPr/>
          </p:nvSpPr>
          <p:spPr bwMode="auto">
            <a:xfrm>
              <a:off x="1532" y="3294"/>
              <a:ext cx="826" cy="27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dirty="0" err="1">
                  <a:solidFill>
                    <a:srgbClr val="080808"/>
                  </a:solidFill>
                </a:rPr>
                <a:t>pHead</a:t>
              </a:r>
              <a:endParaRPr lang="en-US" sz="2400" b="1" baseline="-25000" dirty="0">
                <a:solidFill>
                  <a:srgbClr val="080808"/>
                </a:solidFill>
              </a:endParaRPr>
            </a:p>
          </p:txBody>
        </p:sp>
        <p:grpSp>
          <p:nvGrpSpPr>
            <p:cNvPr id="323603" name="Group 19"/>
            <p:cNvGrpSpPr>
              <a:grpSpLocks/>
            </p:cNvGrpSpPr>
            <p:nvPr/>
          </p:nvGrpSpPr>
          <p:grpSpPr bwMode="auto">
            <a:xfrm>
              <a:off x="2197" y="3542"/>
              <a:ext cx="676" cy="342"/>
              <a:chOff x="2640" y="4331"/>
              <a:chExt cx="884" cy="418"/>
            </a:xfrm>
          </p:grpSpPr>
          <p:grpSp>
            <p:nvGrpSpPr>
              <p:cNvPr id="323604" name="Group 20"/>
              <p:cNvGrpSpPr>
                <a:grpSpLocks/>
              </p:cNvGrpSpPr>
              <p:nvPr/>
            </p:nvGrpSpPr>
            <p:grpSpPr bwMode="auto">
              <a:xfrm>
                <a:off x="2640" y="4331"/>
                <a:ext cx="648" cy="418"/>
                <a:chOff x="2640" y="2681"/>
                <a:chExt cx="648" cy="418"/>
              </a:xfrm>
            </p:grpSpPr>
            <p:sp>
              <p:nvSpPr>
                <p:cNvPr id="323605" name="Rectangle 21"/>
                <p:cNvSpPr>
                  <a:spLocks noChangeArrowheads="1"/>
                </p:cNvSpPr>
                <p:nvPr/>
              </p:nvSpPr>
              <p:spPr bwMode="auto">
                <a:xfrm>
                  <a:off x="3150" y="2681"/>
                  <a:ext cx="138" cy="284"/>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06" name="Text Box 22"/>
                <p:cNvSpPr txBox="1">
                  <a:spLocks noChangeArrowheads="1"/>
                </p:cNvSpPr>
                <p:nvPr/>
              </p:nvSpPr>
              <p:spPr bwMode="auto">
                <a:xfrm>
                  <a:off x="2640" y="2681"/>
                  <a:ext cx="507" cy="418"/>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dirty="0" smtClean="0">
                      <a:latin typeface="VNI-Helve" pitchFamily="2" charset="0"/>
                    </a:rPr>
                    <a:t>5</a:t>
                  </a:r>
                  <a:endParaRPr lang="en-US" sz="2900" b="1" dirty="0">
                    <a:latin typeface="VNI-Helve" pitchFamily="2" charset="0"/>
                  </a:endParaRPr>
                </a:p>
              </p:txBody>
            </p:sp>
          </p:grpSp>
          <p:sp>
            <p:nvSpPr>
              <p:cNvPr id="323607" name="Line 23"/>
              <p:cNvSpPr>
                <a:spLocks noChangeShapeType="1"/>
              </p:cNvSpPr>
              <p:nvPr/>
            </p:nvSpPr>
            <p:spPr bwMode="auto">
              <a:xfrm>
                <a:off x="3212" y="4538"/>
                <a:ext cx="312"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3608" name="Text Box 24"/>
            <p:cNvSpPr txBox="1">
              <a:spLocks noChangeArrowheads="1"/>
            </p:cNvSpPr>
            <p:nvPr/>
          </p:nvSpPr>
          <p:spPr bwMode="auto">
            <a:xfrm>
              <a:off x="625" y="3566"/>
              <a:ext cx="848" cy="239"/>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rPr>
                <a:t>L</a:t>
              </a:r>
              <a:r>
                <a:rPr lang="en-US" sz="2400" b="1" baseline="-25000">
                  <a:solidFill>
                    <a:srgbClr val="080808"/>
                  </a:solidFill>
                </a:rPr>
                <a:t>2</a:t>
              </a:r>
            </a:p>
          </p:txBody>
        </p:sp>
        <p:sp>
          <p:nvSpPr>
            <p:cNvPr id="323609" name="Text Box 25"/>
            <p:cNvSpPr txBox="1">
              <a:spLocks noChangeArrowheads="1"/>
            </p:cNvSpPr>
            <p:nvPr/>
          </p:nvSpPr>
          <p:spPr bwMode="auto">
            <a:xfrm>
              <a:off x="4118" y="3127"/>
              <a:ext cx="647" cy="24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3610" name="Freeform 26"/>
            <p:cNvSpPr>
              <a:spLocks/>
            </p:cNvSpPr>
            <p:nvPr/>
          </p:nvSpPr>
          <p:spPr bwMode="auto">
            <a:xfrm flipH="1">
              <a:off x="3800" y="3218"/>
              <a:ext cx="318"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grpSp>
      <p:sp>
        <p:nvSpPr>
          <p:cNvPr id="323611" name="Text Box 27"/>
          <p:cNvSpPr txBox="1">
            <a:spLocks noChangeArrowheads="1"/>
          </p:cNvSpPr>
          <p:nvPr/>
        </p:nvSpPr>
        <p:spPr bwMode="auto">
          <a:xfrm>
            <a:off x="783982" y="3656009"/>
            <a:ext cx="75760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Nối L1, X, L2 thành L</a:t>
            </a:r>
          </a:p>
        </p:txBody>
      </p:sp>
      <p:grpSp>
        <p:nvGrpSpPr>
          <p:cNvPr id="323636" name="Group 52"/>
          <p:cNvGrpSpPr>
            <a:grpSpLocks/>
          </p:cNvGrpSpPr>
          <p:nvPr/>
        </p:nvGrpSpPr>
        <p:grpSpPr bwMode="auto">
          <a:xfrm>
            <a:off x="1126881" y="4667249"/>
            <a:ext cx="6901962" cy="1352551"/>
            <a:chOff x="769" y="2706"/>
            <a:chExt cx="4710" cy="852"/>
          </a:xfrm>
        </p:grpSpPr>
        <p:sp>
          <p:nvSpPr>
            <p:cNvPr id="323612" name="Oval 28"/>
            <p:cNvSpPr>
              <a:spLocks noChangeArrowheads="1"/>
            </p:cNvSpPr>
            <p:nvPr/>
          </p:nvSpPr>
          <p:spPr bwMode="auto">
            <a:xfrm>
              <a:off x="860" y="3231"/>
              <a:ext cx="254" cy="327"/>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3" name="Rectangle 29"/>
            <p:cNvSpPr>
              <a:spLocks noChangeArrowheads="1"/>
            </p:cNvSpPr>
            <p:nvPr/>
          </p:nvSpPr>
          <p:spPr bwMode="auto">
            <a:xfrm>
              <a:off x="5310" y="3257"/>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4" name="Line 30"/>
            <p:cNvSpPr>
              <a:spLocks noChangeShapeType="1"/>
            </p:cNvSpPr>
            <p:nvPr/>
          </p:nvSpPr>
          <p:spPr bwMode="auto">
            <a:xfrm>
              <a:off x="994" y="3348"/>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15" name="Rectangle 31"/>
            <p:cNvSpPr>
              <a:spLocks noChangeArrowheads="1"/>
            </p:cNvSpPr>
            <p:nvPr/>
          </p:nvSpPr>
          <p:spPr bwMode="auto">
            <a:xfrm>
              <a:off x="2344" y="317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6" name="Text Box 32"/>
            <p:cNvSpPr txBox="1">
              <a:spLocks noChangeArrowheads="1"/>
            </p:cNvSpPr>
            <p:nvPr/>
          </p:nvSpPr>
          <p:spPr bwMode="auto">
            <a:xfrm>
              <a:off x="1954" y="317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3617" name="Rectangle 33"/>
            <p:cNvSpPr>
              <a:spLocks noChangeArrowheads="1"/>
            </p:cNvSpPr>
            <p:nvPr/>
          </p:nvSpPr>
          <p:spPr bwMode="auto">
            <a:xfrm>
              <a:off x="3015" y="317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18" name="Text Box 34"/>
            <p:cNvSpPr txBox="1">
              <a:spLocks noChangeArrowheads="1"/>
            </p:cNvSpPr>
            <p:nvPr/>
          </p:nvSpPr>
          <p:spPr bwMode="auto">
            <a:xfrm>
              <a:off x="2630" y="317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3619" name="Rectangle 35"/>
            <p:cNvSpPr>
              <a:spLocks noChangeArrowheads="1"/>
            </p:cNvSpPr>
            <p:nvPr/>
          </p:nvSpPr>
          <p:spPr bwMode="auto">
            <a:xfrm>
              <a:off x="3692" y="3179"/>
              <a:ext cx="105"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0" name="Text Box 36"/>
            <p:cNvSpPr txBox="1">
              <a:spLocks noChangeArrowheads="1"/>
            </p:cNvSpPr>
            <p:nvPr/>
          </p:nvSpPr>
          <p:spPr bwMode="auto">
            <a:xfrm>
              <a:off x="3308" y="317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3621" name="Rectangle 37"/>
            <p:cNvSpPr>
              <a:spLocks noChangeArrowheads="1"/>
            </p:cNvSpPr>
            <p:nvPr/>
          </p:nvSpPr>
          <p:spPr bwMode="auto">
            <a:xfrm>
              <a:off x="4362" y="317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2" name="Text Box 38"/>
            <p:cNvSpPr txBox="1">
              <a:spLocks noChangeArrowheads="1"/>
            </p:cNvSpPr>
            <p:nvPr/>
          </p:nvSpPr>
          <p:spPr bwMode="auto">
            <a:xfrm>
              <a:off x="3977" y="3179"/>
              <a:ext cx="389"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3623" name="Rectangle 39"/>
            <p:cNvSpPr>
              <a:spLocks noChangeArrowheads="1"/>
            </p:cNvSpPr>
            <p:nvPr/>
          </p:nvSpPr>
          <p:spPr bwMode="auto">
            <a:xfrm>
              <a:off x="5037" y="317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24" name="Text Box 40"/>
            <p:cNvSpPr txBox="1">
              <a:spLocks noChangeArrowheads="1"/>
            </p:cNvSpPr>
            <p:nvPr/>
          </p:nvSpPr>
          <p:spPr bwMode="auto">
            <a:xfrm>
              <a:off x="4653" y="317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3625" name="Line 41"/>
            <p:cNvSpPr>
              <a:spLocks noChangeShapeType="1"/>
            </p:cNvSpPr>
            <p:nvPr/>
          </p:nvSpPr>
          <p:spPr bwMode="auto">
            <a:xfrm>
              <a:off x="3068"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6" name="Line 42"/>
            <p:cNvSpPr>
              <a:spLocks noChangeShapeType="1"/>
            </p:cNvSpPr>
            <p:nvPr/>
          </p:nvSpPr>
          <p:spPr bwMode="auto">
            <a:xfrm>
              <a:off x="3740"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7" name="Line 43"/>
            <p:cNvSpPr>
              <a:spLocks noChangeShapeType="1"/>
            </p:cNvSpPr>
            <p:nvPr/>
          </p:nvSpPr>
          <p:spPr bwMode="auto">
            <a:xfrm>
              <a:off x="4417"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8" name="Line 44"/>
            <p:cNvSpPr>
              <a:spLocks noChangeShapeType="1"/>
            </p:cNvSpPr>
            <p:nvPr/>
          </p:nvSpPr>
          <p:spPr bwMode="auto">
            <a:xfrm>
              <a:off x="5095"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29" name="Text Box 45"/>
            <p:cNvSpPr txBox="1">
              <a:spLocks noChangeArrowheads="1"/>
            </p:cNvSpPr>
            <p:nvPr/>
          </p:nvSpPr>
          <p:spPr bwMode="auto">
            <a:xfrm>
              <a:off x="769" y="288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3630" name="Text Box 46"/>
            <p:cNvSpPr txBox="1">
              <a:spLocks noChangeArrowheads="1"/>
            </p:cNvSpPr>
            <p:nvPr/>
          </p:nvSpPr>
          <p:spPr bwMode="auto">
            <a:xfrm>
              <a:off x="4217" y="2706"/>
              <a:ext cx="630" cy="20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3631" name="Freeform 47"/>
            <p:cNvSpPr>
              <a:spLocks/>
            </p:cNvSpPr>
            <p:nvPr/>
          </p:nvSpPr>
          <p:spPr bwMode="auto">
            <a:xfrm>
              <a:off x="4743" y="2908"/>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3632" name="Rectangle 48"/>
            <p:cNvSpPr>
              <a:spLocks noChangeArrowheads="1"/>
            </p:cNvSpPr>
            <p:nvPr/>
          </p:nvSpPr>
          <p:spPr bwMode="auto">
            <a:xfrm>
              <a:off x="1666" y="317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3633" name="Text Box 49"/>
            <p:cNvSpPr txBox="1">
              <a:spLocks noChangeArrowheads="1"/>
            </p:cNvSpPr>
            <p:nvPr/>
          </p:nvSpPr>
          <p:spPr bwMode="auto">
            <a:xfrm>
              <a:off x="1276" y="317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3634" name="Line 50"/>
            <p:cNvSpPr>
              <a:spLocks noChangeShapeType="1"/>
            </p:cNvSpPr>
            <p:nvPr/>
          </p:nvSpPr>
          <p:spPr bwMode="auto">
            <a:xfrm>
              <a:off x="2391" y="334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3635" name="Line 51"/>
            <p:cNvSpPr>
              <a:spLocks noChangeShapeType="1"/>
            </p:cNvSpPr>
            <p:nvPr/>
          </p:nvSpPr>
          <p:spPr bwMode="auto">
            <a:xfrm>
              <a:off x="1714" y="3348"/>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 name="Title 1"/>
          <p:cNvSpPr>
            <a:spLocks noGrp="1"/>
          </p:cNvSpPr>
          <p:nvPr>
            <p:ph type="title"/>
          </p:nvPr>
        </p:nvSpPr>
        <p:spPr>
          <a:xfrm>
            <a:off x="457200" y="304800"/>
            <a:ext cx="8229600" cy="1066800"/>
          </a:xfrm>
        </p:spPr>
        <p:txBody>
          <a:bodyPr/>
          <a:lstStyle/>
          <a:p>
            <a:pPr algn="l"/>
            <a:r>
              <a:rPr lang="en-US" dirty="0" smtClean="0">
                <a:solidFill>
                  <a:schemeClr val="tx1"/>
                </a:solidFill>
              </a:rPr>
              <a:t>Minh </a:t>
            </a:r>
            <a:r>
              <a:rPr lang="en-US" dirty="0" err="1" smtClean="0">
                <a:solidFill>
                  <a:schemeClr val="tx1"/>
                </a:solidFill>
              </a:rPr>
              <a:t>họa</a:t>
            </a:r>
            <a:r>
              <a:rPr lang="en-US" dirty="0">
                <a:solidFill>
                  <a:schemeClr val="tx1"/>
                </a:solidFill>
              </a:rPr>
              <a:t> </a:t>
            </a:r>
            <a:r>
              <a:rPr lang="en-US" dirty="0" smtClean="0">
                <a:solidFill>
                  <a:schemeClr val="tx1"/>
                </a:solidFill>
              </a:rPr>
              <a:t>(</a:t>
            </a:r>
            <a:r>
              <a:rPr lang="en-US" dirty="0" err="1" smtClean="0">
                <a:solidFill>
                  <a:schemeClr val="tx1"/>
                </a:solidFill>
              </a:rPr>
              <a:t>tt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63</a:t>
            </a:fld>
            <a:endParaRPr lang="en-US"/>
          </a:p>
        </p:txBody>
      </p:sp>
    </p:spTree>
    <p:extLst>
      <p:ext uri="{BB962C8B-B14F-4D97-AF65-F5344CB8AC3E}">
        <p14:creationId xmlns:p14="http://schemas.microsoft.com/office/powerpoint/2010/main" val="35346827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linds(horizontal)">
                                      <p:cBhvr>
                                        <p:cTn id="7" dur="500"/>
                                        <p:tgtEl>
                                          <p:spTgt spid="32358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3588"/>
                                        </p:tgtEl>
                                        <p:attrNameLst>
                                          <p:attrName>style.visibility</p:attrName>
                                        </p:attrNameLst>
                                      </p:cBhvr>
                                      <p:to>
                                        <p:strVal val="visible"/>
                                      </p:to>
                                    </p:set>
                                    <p:animEffect transition="in" filter="blinds(horizontal)">
                                      <p:cBhvr>
                                        <p:cTn id="10" dur="500"/>
                                        <p:tgtEl>
                                          <p:spTgt spid="3235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3611"/>
                                        </p:tgtEl>
                                        <p:attrNameLst>
                                          <p:attrName>style.visibility</p:attrName>
                                        </p:attrNameLst>
                                      </p:cBhvr>
                                      <p:to>
                                        <p:strVal val="visible"/>
                                      </p:to>
                                    </p:set>
                                    <p:animEffect transition="in" filter="blinds(horizontal)">
                                      <p:cBhvr>
                                        <p:cTn id="15" dur="500"/>
                                        <p:tgtEl>
                                          <p:spTgt spid="323611"/>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23636"/>
                                        </p:tgtEl>
                                        <p:attrNameLst>
                                          <p:attrName>style.visibility</p:attrName>
                                        </p:attrNameLst>
                                      </p:cBhvr>
                                      <p:to>
                                        <p:strVal val="visible"/>
                                      </p:to>
                                    </p:set>
                                    <p:animEffect transition="in" filter="blinds(horizontal)">
                                      <p:cBhvr>
                                        <p:cTn id="19" dur="500"/>
                                        <p:tgtEl>
                                          <p:spTgt spid="323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6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457200" y="1066800"/>
            <a:ext cx="8229600" cy="4325112"/>
          </a:xfrm>
        </p:spPr>
        <p:txBody>
          <a:bodyPr>
            <a:noAutofit/>
          </a:bodyPr>
          <a:lstStyle/>
          <a:p>
            <a:pPr>
              <a:lnSpc>
                <a:spcPct val="90000"/>
              </a:lnSpc>
              <a:buFontTx/>
              <a:buNone/>
            </a:pPr>
            <a:r>
              <a:rPr lang="en-US" sz="2200" dirty="0"/>
              <a:t>void </a:t>
            </a:r>
            <a:r>
              <a:rPr lang="en-US" sz="2200" dirty="0" err="1"/>
              <a:t>QuickSort</a:t>
            </a:r>
            <a:r>
              <a:rPr lang="en-US" sz="2200" dirty="0"/>
              <a:t>(List &amp;l)</a:t>
            </a:r>
          </a:p>
          <a:p>
            <a:pPr>
              <a:lnSpc>
                <a:spcPct val="90000"/>
              </a:lnSpc>
              <a:buFontTx/>
              <a:buNone/>
            </a:pPr>
            <a:r>
              <a:rPr lang="en-US" sz="2200" dirty="0"/>
              <a:t>{	Node *p,*X;//X </a:t>
            </a:r>
            <a:r>
              <a:rPr lang="en-US" sz="2200" dirty="0" err="1"/>
              <a:t>lưu</a:t>
            </a:r>
            <a:r>
              <a:rPr lang="en-US" sz="2200" dirty="0"/>
              <a:t> </a:t>
            </a:r>
            <a:r>
              <a:rPr lang="en-US" sz="2200" dirty="0" err="1"/>
              <a:t>địa</a:t>
            </a:r>
            <a:r>
              <a:rPr lang="en-US" sz="2200" dirty="0"/>
              <a:t> </a:t>
            </a:r>
            <a:r>
              <a:rPr lang="en-US" sz="2200" dirty="0" err="1"/>
              <a:t>chỉ</a:t>
            </a:r>
            <a:r>
              <a:rPr lang="en-US" sz="2200" dirty="0"/>
              <a:t> </a:t>
            </a:r>
            <a:r>
              <a:rPr lang="en-US" sz="2200" dirty="0" err="1"/>
              <a:t>của</a:t>
            </a:r>
            <a:r>
              <a:rPr lang="en-US" sz="2200" dirty="0"/>
              <a:t> </a:t>
            </a:r>
            <a:r>
              <a:rPr lang="en-US" sz="2200" dirty="0" err="1"/>
              <a:t>phần</a:t>
            </a:r>
            <a:r>
              <a:rPr lang="en-US" sz="2200" dirty="0"/>
              <a:t> </a:t>
            </a:r>
            <a:r>
              <a:rPr lang="en-US" sz="2200" dirty="0" err="1"/>
              <a:t>tử</a:t>
            </a:r>
            <a:r>
              <a:rPr lang="en-US" sz="2200" dirty="0"/>
              <a:t> </a:t>
            </a:r>
            <a:r>
              <a:rPr lang="en-US" sz="2200" dirty="0" err="1"/>
              <a:t>cầm</a:t>
            </a:r>
            <a:r>
              <a:rPr lang="en-US" sz="2200" dirty="0"/>
              <a:t> </a:t>
            </a:r>
            <a:r>
              <a:rPr lang="en-US" sz="2200" dirty="0" err="1"/>
              <a:t>canh</a:t>
            </a:r>
            <a:endParaRPr lang="en-US" sz="2200" dirty="0"/>
          </a:p>
          <a:p>
            <a:pPr>
              <a:lnSpc>
                <a:spcPct val="90000"/>
              </a:lnSpc>
              <a:buFontTx/>
              <a:buNone/>
            </a:pPr>
            <a:r>
              <a:rPr lang="en-US" sz="2200" dirty="0"/>
              <a:t>	List l1,l2;</a:t>
            </a:r>
          </a:p>
          <a:p>
            <a:pPr>
              <a:lnSpc>
                <a:spcPct val="90000"/>
              </a:lnSpc>
              <a:buFontTx/>
              <a:buNone/>
            </a:pPr>
            <a:r>
              <a:rPr lang="en-US" sz="2200" dirty="0"/>
              <a:t>	if(</a:t>
            </a:r>
            <a:r>
              <a:rPr lang="en-US" sz="2200" dirty="0" err="1"/>
              <a:t>l.pHead</a:t>
            </a:r>
            <a:r>
              <a:rPr lang="en-US" sz="2200" dirty="0"/>
              <a:t>==</a:t>
            </a:r>
            <a:r>
              <a:rPr lang="en-US" sz="2200" dirty="0" err="1"/>
              <a:t>l.pTail</a:t>
            </a:r>
            <a:r>
              <a:rPr lang="en-US" sz="2200" dirty="0"/>
              <a:t>) return;//</a:t>
            </a:r>
            <a:r>
              <a:rPr lang="en-US" sz="2200" dirty="0" err="1"/>
              <a:t>đã</a:t>
            </a:r>
            <a:r>
              <a:rPr lang="en-US" sz="2200" dirty="0"/>
              <a:t> </a:t>
            </a:r>
            <a:r>
              <a:rPr lang="en-US" sz="2200" dirty="0" err="1"/>
              <a:t>có</a:t>
            </a:r>
            <a:r>
              <a:rPr lang="en-US" sz="2200" dirty="0"/>
              <a:t> </a:t>
            </a:r>
            <a:r>
              <a:rPr lang="en-US" sz="2200" dirty="0" err="1"/>
              <a:t>thứ</a:t>
            </a:r>
            <a:r>
              <a:rPr lang="en-US" sz="2200" dirty="0"/>
              <a:t> </a:t>
            </a:r>
            <a:r>
              <a:rPr lang="en-US" sz="2200" dirty="0" err="1"/>
              <a:t>tự</a:t>
            </a:r>
            <a:endParaRPr lang="en-US" sz="2200" dirty="0"/>
          </a:p>
          <a:p>
            <a:pPr>
              <a:lnSpc>
                <a:spcPct val="90000"/>
              </a:lnSpc>
              <a:buFontTx/>
              <a:buNone/>
            </a:pPr>
            <a:r>
              <a:rPr lang="en-US" sz="2200" dirty="0"/>
              <a:t>	</a:t>
            </a:r>
            <a:r>
              <a:rPr lang="en-US" sz="2200" dirty="0" err="1"/>
              <a:t>CreateList</a:t>
            </a:r>
            <a:r>
              <a:rPr lang="en-US" sz="2200" dirty="0"/>
              <a:t>(l1);</a:t>
            </a:r>
          </a:p>
          <a:p>
            <a:pPr>
              <a:lnSpc>
                <a:spcPct val="90000"/>
              </a:lnSpc>
              <a:buFontTx/>
              <a:buNone/>
            </a:pPr>
            <a:r>
              <a:rPr lang="en-US" sz="2200" dirty="0"/>
              <a:t>	</a:t>
            </a:r>
            <a:r>
              <a:rPr lang="en-US" sz="2200" dirty="0" err="1"/>
              <a:t>CreateList</a:t>
            </a:r>
            <a:r>
              <a:rPr lang="en-US" sz="2200" dirty="0"/>
              <a:t>(l2);</a:t>
            </a:r>
          </a:p>
          <a:p>
            <a:pPr>
              <a:lnSpc>
                <a:spcPct val="90000"/>
              </a:lnSpc>
              <a:buFontTx/>
              <a:buNone/>
            </a:pPr>
            <a:r>
              <a:rPr lang="en-US" sz="2200" dirty="0"/>
              <a:t>	X=</a:t>
            </a:r>
            <a:r>
              <a:rPr lang="en-US" sz="2200" dirty="0" err="1"/>
              <a:t>l.pHead</a:t>
            </a:r>
            <a:r>
              <a:rPr lang="en-US" sz="2200" dirty="0"/>
              <a:t>;</a:t>
            </a:r>
          </a:p>
          <a:p>
            <a:pPr>
              <a:lnSpc>
                <a:spcPct val="90000"/>
              </a:lnSpc>
              <a:buFontTx/>
              <a:buNone/>
            </a:pPr>
            <a:r>
              <a:rPr lang="en-US" sz="2200" dirty="0"/>
              <a:t>	</a:t>
            </a:r>
            <a:r>
              <a:rPr lang="en-US" sz="2200" dirty="0" err="1"/>
              <a:t>l.pHead</a:t>
            </a:r>
            <a:r>
              <a:rPr lang="en-US" sz="2200" dirty="0"/>
              <a:t>=X-&gt;</a:t>
            </a:r>
            <a:r>
              <a:rPr lang="en-US" sz="2200" dirty="0" err="1"/>
              <a:t>pNext</a:t>
            </a:r>
            <a:r>
              <a:rPr lang="en-US" sz="2200" dirty="0"/>
              <a:t>;</a:t>
            </a:r>
          </a:p>
          <a:p>
            <a:pPr>
              <a:lnSpc>
                <a:spcPct val="90000"/>
              </a:lnSpc>
              <a:buFontTx/>
              <a:buNone/>
            </a:pPr>
            <a:r>
              <a:rPr lang="en-US" sz="2200" dirty="0"/>
              <a:t>	while(</a:t>
            </a:r>
            <a:r>
              <a:rPr lang="en-US" sz="2200" dirty="0" err="1"/>
              <a:t>l.pHead</a:t>
            </a:r>
            <a:r>
              <a:rPr lang="en-US" sz="2200" dirty="0"/>
              <a:t>!=NULL)//</a:t>
            </a:r>
            <a:r>
              <a:rPr lang="en-US" sz="2200" dirty="0" err="1"/>
              <a:t>tách</a:t>
            </a:r>
            <a:r>
              <a:rPr lang="en-US" sz="2200" dirty="0"/>
              <a:t> L = L1 </a:t>
            </a:r>
            <a:r>
              <a:rPr lang="en-US" sz="2200" dirty="0" err="1"/>
              <a:t>va</a:t>
            </a:r>
            <a:r>
              <a:rPr lang="en-US" sz="2200" dirty="0"/>
              <a:t> L2</a:t>
            </a:r>
          </a:p>
          <a:p>
            <a:pPr>
              <a:lnSpc>
                <a:spcPct val="90000"/>
              </a:lnSpc>
              <a:buFontTx/>
              <a:buNone/>
            </a:pPr>
            <a:r>
              <a:rPr lang="en-US" sz="2200" dirty="0"/>
              <a:t>	{	p=</a:t>
            </a:r>
            <a:r>
              <a:rPr lang="en-US" sz="2200" dirty="0" err="1"/>
              <a:t>l.pHead</a:t>
            </a:r>
            <a:r>
              <a:rPr lang="en-US" sz="2200" dirty="0"/>
              <a:t>;</a:t>
            </a:r>
          </a:p>
          <a:p>
            <a:pPr>
              <a:lnSpc>
                <a:spcPct val="90000"/>
              </a:lnSpc>
              <a:buFontTx/>
              <a:buNone/>
            </a:pPr>
            <a:r>
              <a:rPr lang="en-US" sz="2200" dirty="0"/>
              <a:t>		</a:t>
            </a:r>
            <a:r>
              <a:rPr lang="en-US" sz="2200" dirty="0" err="1"/>
              <a:t>l.pHead</a:t>
            </a:r>
            <a:r>
              <a:rPr lang="en-US" sz="2200" dirty="0"/>
              <a:t>=p-&gt;</a:t>
            </a:r>
            <a:r>
              <a:rPr lang="en-US" sz="2200" dirty="0" err="1"/>
              <a:t>pNext</a:t>
            </a:r>
            <a:r>
              <a:rPr lang="en-US" sz="2200" dirty="0"/>
              <a:t>;</a:t>
            </a:r>
          </a:p>
          <a:p>
            <a:pPr>
              <a:lnSpc>
                <a:spcPct val="90000"/>
              </a:lnSpc>
              <a:buFontTx/>
              <a:buNone/>
            </a:pPr>
            <a:r>
              <a:rPr lang="en-US" sz="2200" dirty="0"/>
              <a:t>		p-&gt;</a:t>
            </a:r>
            <a:r>
              <a:rPr lang="en-US" sz="2200" dirty="0" err="1"/>
              <a:t>pNext</a:t>
            </a:r>
            <a:r>
              <a:rPr lang="en-US" sz="2200" dirty="0"/>
              <a:t>=NULL;</a:t>
            </a:r>
          </a:p>
          <a:p>
            <a:pPr>
              <a:lnSpc>
                <a:spcPct val="90000"/>
              </a:lnSpc>
              <a:buFontTx/>
              <a:buNone/>
            </a:pPr>
            <a:r>
              <a:rPr lang="en-US" sz="2200" dirty="0"/>
              <a:t>		if(p-&gt;Info&lt;=X-&gt;Info)</a:t>
            </a:r>
          </a:p>
          <a:p>
            <a:pPr>
              <a:lnSpc>
                <a:spcPct val="90000"/>
              </a:lnSpc>
              <a:buFontTx/>
              <a:buNone/>
            </a:pPr>
            <a:r>
              <a:rPr lang="en-US" sz="2200" dirty="0"/>
              <a:t>			</a:t>
            </a:r>
            <a:r>
              <a:rPr lang="en-US" sz="2200" dirty="0" err="1"/>
              <a:t>AddHead</a:t>
            </a:r>
            <a:r>
              <a:rPr lang="en-US" sz="2200" dirty="0"/>
              <a:t>(l1,p);</a:t>
            </a:r>
          </a:p>
          <a:p>
            <a:pPr>
              <a:lnSpc>
                <a:spcPct val="90000"/>
              </a:lnSpc>
              <a:buFontTx/>
              <a:buNone/>
            </a:pPr>
            <a:r>
              <a:rPr lang="en-US" sz="2200" dirty="0"/>
              <a:t>		else</a:t>
            </a:r>
          </a:p>
          <a:p>
            <a:pPr>
              <a:lnSpc>
                <a:spcPct val="90000"/>
              </a:lnSpc>
              <a:buFontTx/>
              <a:buNone/>
            </a:pPr>
            <a:r>
              <a:rPr lang="en-US" sz="2200" dirty="0"/>
              <a:t>			</a:t>
            </a:r>
            <a:r>
              <a:rPr lang="en-US" sz="2200" dirty="0" err="1"/>
              <a:t>AddHead</a:t>
            </a:r>
            <a:r>
              <a:rPr lang="en-US" sz="2200" dirty="0"/>
              <a:t>(l2,p);</a:t>
            </a:r>
          </a:p>
          <a:p>
            <a:pPr>
              <a:lnSpc>
                <a:spcPct val="90000"/>
              </a:lnSpc>
              <a:buFontTx/>
              <a:buNone/>
            </a:pPr>
            <a:r>
              <a:rPr lang="en-US" sz="2200" dirty="0"/>
              <a:t>	}</a:t>
            </a:r>
          </a:p>
        </p:txBody>
      </p:sp>
      <p:sp>
        <p:nvSpPr>
          <p:cNvPr id="2" name="Title 1"/>
          <p:cNvSpPr>
            <a:spLocks noGrp="1"/>
          </p:cNvSpPr>
          <p:nvPr>
            <p:ph type="title"/>
          </p:nvPr>
        </p:nvSpPr>
        <p:spPr>
          <a:xfrm>
            <a:off x="457200" y="228600"/>
            <a:ext cx="8229600" cy="1066800"/>
          </a:xfrm>
        </p:spPr>
        <p:txBody>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64</a:t>
            </a:fld>
            <a:endParaRPr lang="en-US"/>
          </a:p>
        </p:txBody>
      </p:sp>
    </p:spTree>
    <p:extLst>
      <p:ext uri="{BB962C8B-B14F-4D97-AF65-F5344CB8AC3E}">
        <p14:creationId xmlns:p14="http://schemas.microsoft.com/office/powerpoint/2010/main" val="14113108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idx="1"/>
          </p:nvPr>
        </p:nvSpPr>
        <p:spPr/>
        <p:txBody>
          <a:bodyPr>
            <a:noAutofit/>
          </a:bodyPr>
          <a:lstStyle/>
          <a:p>
            <a:pPr>
              <a:lnSpc>
                <a:spcPct val="80000"/>
              </a:lnSpc>
              <a:buFontTx/>
              <a:buNone/>
            </a:pPr>
            <a:r>
              <a:rPr lang="en-US" sz="2400" dirty="0"/>
              <a:t>	</a:t>
            </a:r>
            <a:r>
              <a:rPr lang="en-US" sz="2400" dirty="0" err="1"/>
              <a:t>QuickSort</a:t>
            </a:r>
            <a:r>
              <a:rPr lang="en-US" sz="2400" dirty="0"/>
              <a:t>(l1);//</a:t>
            </a:r>
            <a:r>
              <a:rPr lang="en-US" sz="2400" dirty="0" err="1"/>
              <a:t>Gọi</a:t>
            </a:r>
            <a:r>
              <a:rPr lang="en-US" sz="2400" dirty="0"/>
              <a:t> </a:t>
            </a:r>
            <a:r>
              <a:rPr lang="en-US" sz="2400" dirty="0" err="1"/>
              <a:t>đệ</a:t>
            </a:r>
            <a:r>
              <a:rPr lang="en-US" sz="2400" dirty="0"/>
              <a:t> </a:t>
            </a:r>
            <a:r>
              <a:rPr lang="en-US" sz="2400" dirty="0" err="1"/>
              <a:t>quy</a:t>
            </a:r>
            <a:r>
              <a:rPr lang="en-US" sz="2400" dirty="0"/>
              <a:t> </a:t>
            </a:r>
            <a:r>
              <a:rPr lang="en-US" sz="2400" dirty="0" err="1"/>
              <a:t>sắp</a:t>
            </a:r>
            <a:r>
              <a:rPr lang="en-US" sz="2400" dirty="0"/>
              <a:t> </a:t>
            </a:r>
            <a:r>
              <a:rPr lang="en-US" sz="2400" dirty="0" err="1"/>
              <a:t>xếp</a:t>
            </a:r>
            <a:r>
              <a:rPr lang="en-US" sz="2400" dirty="0"/>
              <a:t> L1</a:t>
            </a:r>
          </a:p>
          <a:p>
            <a:pPr>
              <a:lnSpc>
                <a:spcPct val="80000"/>
              </a:lnSpc>
              <a:buFontTx/>
              <a:buNone/>
            </a:pPr>
            <a:r>
              <a:rPr lang="en-US" sz="2400" dirty="0"/>
              <a:t>	</a:t>
            </a:r>
            <a:r>
              <a:rPr lang="en-US" sz="2400" dirty="0" err="1"/>
              <a:t>QuickSort</a:t>
            </a:r>
            <a:r>
              <a:rPr lang="en-US" sz="2400" dirty="0"/>
              <a:t>(l2);//</a:t>
            </a:r>
            <a:r>
              <a:rPr lang="en-US" sz="2400" dirty="0" err="1"/>
              <a:t>Gọi</a:t>
            </a:r>
            <a:r>
              <a:rPr lang="en-US" sz="2400" dirty="0"/>
              <a:t> </a:t>
            </a:r>
            <a:r>
              <a:rPr lang="en-US" sz="2400" dirty="0" err="1"/>
              <a:t>đệ</a:t>
            </a:r>
            <a:r>
              <a:rPr lang="en-US" sz="2400" dirty="0"/>
              <a:t> </a:t>
            </a:r>
            <a:r>
              <a:rPr lang="en-US" sz="2400" dirty="0" err="1"/>
              <a:t>quy</a:t>
            </a:r>
            <a:r>
              <a:rPr lang="en-US" sz="2400" dirty="0"/>
              <a:t> </a:t>
            </a:r>
            <a:r>
              <a:rPr lang="en-US" sz="2400" dirty="0" err="1"/>
              <a:t>sắp</a:t>
            </a:r>
            <a:r>
              <a:rPr lang="en-US" sz="2400" dirty="0"/>
              <a:t> </a:t>
            </a:r>
            <a:r>
              <a:rPr lang="en-US" sz="2400" dirty="0" err="1"/>
              <a:t>xếp</a:t>
            </a:r>
            <a:r>
              <a:rPr lang="en-US" sz="2400" dirty="0"/>
              <a:t> L2</a:t>
            </a:r>
          </a:p>
          <a:p>
            <a:pPr>
              <a:lnSpc>
                <a:spcPct val="80000"/>
              </a:lnSpc>
              <a:buFontTx/>
              <a:buNone/>
            </a:pPr>
            <a:r>
              <a:rPr lang="en-US" sz="2400" dirty="0"/>
              <a:t>	if(l1.pHead!=NULL)//</a:t>
            </a:r>
            <a:r>
              <a:rPr lang="en-US" sz="2400" dirty="0" err="1"/>
              <a:t>nối</a:t>
            </a:r>
            <a:r>
              <a:rPr lang="en-US" sz="2400" dirty="0"/>
              <a:t> l1, l2 </a:t>
            </a:r>
            <a:r>
              <a:rPr lang="en-US" sz="2400" dirty="0" err="1"/>
              <a:t>va</a:t>
            </a:r>
            <a:r>
              <a:rPr lang="en-US" sz="2400" dirty="0"/>
              <a:t> X </a:t>
            </a:r>
            <a:r>
              <a:rPr lang="en-US" sz="2400" dirty="0" err="1"/>
              <a:t>vao</a:t>
            </a:r>
            <a:r>
              <a:rPr lang="en-US" sz="2400" dirty="0"/>
              <a:t> l</a:t>
            </a:r>
          </a:p>
          <a:p>
            <a:pPr>
              <a:lnSpc>
                <a:spcPct val="80000"/>
              </a:lnSpc>
              <a:buFontTx/>
              <a:buNone/>
            </a:pPr>
            <a:r>
              <a:rPr lang="en-US" sz="2400" dirty="0"/>
              <a:t>	{</a:t>
            </a:r>
          </a:p>
          <a:p>
            <a:pPr>
              <a:lnSpc>
                <a:spcPct val="80000"/>
              </a:lnSpc>
              <a:buFontTx/>
              <a:buNone/>
            </a:pPr>
            <a:r>
              <a:rPr lang="en-US" sz="2400" dirty="0"/>
              <a:t>		</a:t>
            </a:r>
            <a:r>
              <a:rPr lang="en-US" sz="2400" dirty="0" err="1"/>
              <a:t>l.pHead</a:t>
            </a:r>
            <a:r>
              <a:rPr lang="en-US" sz="2400" dirty="0"/>
              <a:t>=l1.pHead;</a:t>
            </a:r>
          </a:p>
          <a:p>
            <a:pPr>
              <a:lnSpc>
                <a:spcPct val="80000"/>
              </a:lnSpc>
              <a:buFontTx/>
              <a:buNone/>
            </a:pPr>
            <a:r>
              <a:rPr lang="en-US" sz="2400" dirty="0"/>
              <a:t>		l1.pTail-&gt;</a:t>
            </a:r>
            <a:r>
              <a:rPr lang="en-US" sz="2400" dirty="0" err="1"/>
              <a:t>pNext</a:t>
            </a:r>
            <a:r>
              <a:rPr lang="en-US" sz="2400" dirty="0"/>
              <a:t>=X;//</a:t>
            </a:r>
            <a:r>
              <a:rPr lang="en-US" sz="2400" dirty="0" err="1"/>
              <a:t>nối</a:t>
            </a:r>
            <a:r>
              <a:rPr lang="en-US" sz="2400" dirty="0"/>
              <a:t> X </a:t>
            </a:r>
            <a:r>
              <a:rPr lang="en-US" sz="2400" dirty="0" err="1"/>
              <a:t>vào</a:t>
            </a:r>
            <a:endParaRPr lang="en-US" sz="2400" dirty="0"/>
          </a:p>
          <a:p>
            <a:pPr>
              <a:lnSpc>
                <a:spcPct val="80000"/>
              </a:lnSpc>
              <a:buFontTx/>
              <a:buNone/>
            </a:pPr>
            <a:r>
              <a:rPr lang="en-US" sz="2400" dirty="0"/>
              <a:t>	}</a:t>
            </a:r>
          </a:p>
          <a:p>
            <a:pPr>
              <a:lnSpc>
                <a:spcPct val="80000"/>
              </a:lnSpc>
              <a:buFontTx/>
              <a:buNone/>
            </a:pPr>
            <a:r>
              <a:rPr lang="en-US" sz="2400" dirty="0"/>
              <a:t>	else</a:t>
            </a:r>
          </a:p>
          <a:p>
            <a:pPr>
              <a:lnSpc>
                <a:spcPct val="80000"/>
              </a:lnSpc>
              <a:buFontTx/>
              <a:buNone/>
            </a:pPr>
            <a:r>
              <a:rPr lang="en-US" sz="2400" dirty="0"/>
              <a:t>		</a:t>
            </a:r>
            <a:r>
              <a:rPr lang="en-US" sz="2400" dirty="0" err="1"/>
              <a:t>l.pHead</a:t>
            </a:r>
            <a:r>
              <a:rPr lang="en-US" sz="2400" dirty="0"/>
              <a:t>=X;</a:t>
            </a:r>
          </a:p>
          <a:p>
            <a:pPr>
              <a:lnSpc>
                <a:spcPct val="80000"/>
              </a:lnSpc>
              <a:buFontTx/>
              <a:buNone/>
            </a:pPr>
            <a:r>
              <a:rPr lang="en-US" sz="2400" dirty="0"/>
              <a:t>	X-&gt;</a:t>
            </a:r>
            <a:r>
              <a:rPr lang="en-US" sz="2400" dirty="0" err="1"/>
              <a:t>pNext</a:t>
            </a:r>
            <a:r>
              <a:rPr lang="en-US" sz="2400" dirty="0"/>
              <a:t>=l2.pHead;</a:t>
            </a:r>
          </a:p>
          <a:p>
            <a:pPr>
              <a:lnSpc>
                <a:spcPct val="80000"/>
              </a:lnSpc>
              <a:buFontTx/>
              <a:buNone/>
            </a:pPr>
            <a:r>
              <a:rPr lang="en-US" sz="2400" dirty="0"/>
              <a:t>	if(l2.pHead!=NULL) //l2 </a:t>
            </a:r>
            <a:r>
              <a:rPr lang="en-US" sz="2400" dirty="0" err="1"/>
              <a:t>có</a:t>
            </a:r>
            <a:r>
              <a:rPr lang="en-US" sz="2400" dirty="0"/>
              <a:t> </a:t>
            </a:r>
            <a:r>
              <a:rPr lang="en-US" sz="2400" dirty="0" err="1"/>
              <a:t>trên</a:t>
            </a:r>
            <a:r>
              <a:rPr lang="en-US" sz="2400" dirty="0"/>
              <a:t> </a:t>
            </a:r>
            <a:r>
              <a:rPr lang="en-US" sz="2400" dirty="0" err="1"/>
              <a:t>một</a:t>
            </a:r>
            <a:r>
              <a:rPr lang="en-US" sz="2400" dirty="0"/>
              <a:t> </a:t>
            </a:r>
            <a:r>
              <a:rPr lang="en-US" sz="2400" dirty="0" err="1"/>
              <a:t>phần</a:t>
            </a:r>
            <a:r>
              <a:rPr lang="en-US" sz="2400" dirty="0"/>
              <a:t> </a:t>
            </a:r>
            <a:r>
              <a:rPr lang="en-US" sz="2400" dirty="0" err="1"/>
              <a:t>tử</a:t>
            </a:r>
            <a:endParaRPr lang="en-US" sz="2400" dirty="0"/>
          </a:p>
          <a:p>
            <a:pPr>
              <a:lnSpc>
                <a:spcPct val="80000"/>
              </a:lnSpc>
              <a:buFontTx/>
              <a:buNone/>
            </a:pPr>
            <a:r>
              <a:rPr lang="en-US" sz="2400" dirty="0"/>
              <a:t>		</a:t>
            </a:r>
            <a:r>
              <a:rPr lang="en-US" sz="2400" dirty="0" err="1"/>
              <a:t>l.pTail</a:t>
            </a:r>
            <a:r>
              <a:rPr lang="en-US" sz="2400" dirty="0"/>
              <a:t>=l2.pTail;</a:t>
            </a:r>
          </a:p>
          <a:p>
            <a:pPr>
              <a:lnSpc>
                <a:spcPct val="80000"/>
              </a:lnSpc>
              <a:buFontTx/>
              <a:buNone/>
            </a:pPr>
            <a:r>
              <a:rPr lang="en-US" sz="2400" dirty="0"/>
              <a:t>	else  //l2 </a:t>
            </a:r>
            <a:r>
              <a:rPr lang="en-US" sz="2400" dirty="0" err="1"/>
              <a:t>không</a:t>
            </a:r>
            <a:r>
              <a:rPr lang="en-US" sz="2400" dirty="0"/>
              <a:t> </a:t>
            </a:r>
            <a:r>
              <a:rPr lang="en-US" sz="2400" dirty="0" err="1"/>
              <a:t>có</a:t>
            </a:r>
            <a:r>
              <a:rPr lang="en-US" sz="2400" dirty="0"/>
              <a:t> </a:t>
            </a:r>
            <a:r>
              <a:rPr lang="en-US" sz="2400" dirty="0" err="1"/>
              <a:t>phần</a:t>
            </a:r>
            <a:r>
              <a:rPr lang="en-US" sz="2400" dirty="0"/>
              <a:t> </a:t>
            </a:r>
            <a:r>
              <a:rPr lang="en-US" sz="2400" dirty="0" err="1"/>
              <a:t>tử</a:t>
            </a:r>
            <a:r>
              <a:rPr lang="en-US" sz="2400" dirty="0"/>
              <a:t> </a:t>
            </a:r>
            <a:r>
              <a:rPr lang="en-US" sz="2400" dirty="0" err="1"/>
              <a:t>nào</a:t>
            </a:r>
            <a:r>
              <a:rPr lang="en-US" sz="2400" dirty="0"/>
              <a:t> </a:t>
            </a:r>
          </a:p>
          <a:p>
            <a:pPr>
              <a:lnSpc>
                <a:spcPct val="80000"/>
              </a:lnSpc>
              <a:buFontTx/>
              <a:buNone/>
            </a:pPr>
            <a:r>
              <a:rPr lang="en-US" sz="2400" dirty="0"/>
              <a:t>		</a:t>
            </a:r>
            <a:r>
              <a:rPr lang="en-US" sz="2400" dirty="0" err="1"/>
              <a:t>l.pTail</a:t>
            </a:r>
            <a:r>
              <a:rPr lang="en-US" sz="2400" dirty="0"/>
              <a:t>=X;</a:t>
            </a:r>
          </a:p>
          <a:p>
            <a:pPr>
              <a:lnSpc>
                <a:spcPct val="80000"/>
              </a:lnSpc>
              <a:buFontTx/>
              <a:buNone/>
            </a:pPr>
            <a:r>
              <a:rPr lang="en-US" sz="2400" dirty="0"/>
              <a:t>}</a:t>
            </a:r>
          </a:p>
        </p:txBody>
      </p:sp>
      <p:sp>
        <p:nvSpPr>
          <p:cNvPr id="2" name="Title 1"/>
          <p:cNvSpPr>
            <a:spLocks noGrp="1"/>
          </p:cNvSpPr>
          <p:nvPr>
            <p:ph type="title"/>
          </p:nvPr>
        </p:nvSpPr>
        <p:spPr/>
        <p:txBody>
          <a:bodyPr/>
          <a:lstStyle/>
          <a:p>
            <a:pPr algn="l"/>
            <a:r>
              <a:rPr lang="en-US" dirty="0" err="1" smtClean="0">
                <a:solidFill>
                  <a:schemeClr val="tx1"/>
                </a:solidFill>
              </a:rPr>
              <a:t>Cài</a:t>
            </a:r>
            <a:r>
              <a:rPr lang="en-US" dirty="0" smtClean="0">
                <a:solidFill>
                  <a:schemeClr val="tx1"/>
                </a:solidFill>
              </a:rPr>
              <a:t> </a:t>
            </a:r>
            <a:r>
              <a:rPr lang="en-US" dirty="0" err="1" smtClean="0">
                <a:solidFill>
                  <a:schemeClr val="tx1"/>
                </a:solidFill>
              </a:rPr>
              <a:t>đặt</a:t>
            </a:r>
            <a:r>
              <a:rPr lang="en-US" dirty="0" smtClean="0">
                <a:solidFill>
                  <a:schemeClr val="tx1"/>
                </a:solidFill>
              </a:rPr>
              <a:t> (</a:t>
            </a:r>
            <a:r>
              <a:rPr lang="en-US" dirty="0" err="1" smtClean="0">
                <a:solidFill>
                  <a:schemeClr val="tx1"/>
                </a:solidFill>
              </a:rPr>
              <a:t>tt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65</a:t>
            </a:fld>
            <a:endParaRPr lang="en-US"/>
          </a:p>
        </p:txBody>
      </p:sp>
    </p:spTree>
    <p:extLst>
      <p:ext uri="{BB962C8B-B14F-4D97-AF65-F5344CB8AC3E}">
        <p14:creationId xmlns:p14="http://schemas.microsoft.com/office/powerpoint/2010/main" val="160235094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type="body" idx="1"/>
          </p:nvPr>
        </p:nvSpPr>
        <p:spPr/>
        <p:txBody>
          <a:bodyPr>
            <a:normAutofit lnSpcReduction="10000"/>
          </a:bodyPr>
          <a:lstStyle/>
          <a:p>
            <a:pPr algn="just">
              <a:lnSpc>
                <a:spcPct val="120000"/>
              </a:lnSpc>
              <a:spcBef>
                <a:spcPct val="50000"/>
              </a:spcBef>
            </a:pPr>
            <a:r>
              <a:rPr lang="en-US" u="sng" dirty="0" err="1">
                <a:solidFill>
                  <a:srgbClr val="080808"/>
                </a:solidFill>
                <a:latin typeface="Times New Roman" pitchFamily="18" charset="0"/>
                <a:cs typeface="Times New Roman" pitchFamily="18" charset="0"/>
              </a:rPr>
              <a:t>Bước</a:t>
            </a:r>
            <a:r>
              <a:rPr lang="en-US" u="sng" dirty="0">
                <a:solidFill>
                  <a:srgbClr val="080808"/>
                </a:solidFill>
                <a:latin typeface="Times New Roman" pitchFamily="18" charset="0"/>
                <a:cs typeface="Times New Roman" pitchFamily="18" charset="0"/>
              </a:rPr>
              <a:t> 1</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Phân</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phối</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luân</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phiên</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từng</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đường</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chạy</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của</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xâu</a:t>
            </a:r>
            <a:r>
              <a:rPr lang="en-US" dirty="0">
                <a:solidFill>
                  <a:srgbClr val="080808"/>
                </a:solidFill>
                <a:latin typeface="Times New Roman" pitchFamily="18" charset="0"/>
                <a:cs typeface="Times New Roman" pitchFamily="18" charset="0"/>
              </a:rPr>
              <a:t> L </a:t>
            </a:r>
            <a:r>
              <a:rPr lang="en-US" dirty="0" err="1">
                <a:solidFill>
                  <a:srgbClr val="080808"/>
                </a:solidFill>
                <a:latin typeface="Times New Roman" pitchFamily="18" charset="0"/>
                <a:cs typeface="Times New Roman" pitchFamily="18" charset="0"/>
              </a:rPr>
              <a:t>vào</a:t>
            </a:r>
            <a:r>
              <a:rPr lang="en-US" dirty="0">
                <a:solidFill>
                  <a:srgbClr val="080808"/>
                </a:solidFill>
                <a:latin typeface="Times New Roman" pitchFamily="18" charset="0"/>
                <a:cs typeface="Times New Roman" pitchFamily="18" charset="0"/>
              </a:rPr>
              <a:t> 2 </a:t>
            </a:r>
            <a:r>
              <a:rPr lang="en-US" dirty="0" err="1">
                <a:solidFill>
                  <a:srgbClr val="080808"/>
                </a:solidFill>
                <a:latin typeface="Times New Roman" pitchFamily="18" charset="0"/>
                <a:cs typeface="Times New Roman" pitchFamily="18" charset="0"/>
              </a:rPr>
              <a:t>xâu</a:t>
            </a:r>
            <a:r>
              <a:rPr lang="en-US" dirty="0">
                <a:solidFill>
                  <a:srgbClr val="080808"/>
                </a:solidFill>
                <a:latin typeface="Times New Roman" pitchFamily="18" charset="0"/>
                <a:cs typeface="Times New Roman" pitchFamily="18" charset="0"/>
              </a:rPr>
              <a:t> con L</a:t>
            </a:r>
            <a:r>
              <a:rPr lang="en-US" baseline="-30000" dirty="0">
                <a:solidFill>
                  <a:srgbClr val="080808"/>
                </a:solidFill>
                <a:latin typeface="Times New Roman" pitchFamily="18" charset="0"/>
                <a:cs typeface="Times New Roman" pitchFamily="18" charset="0"/>
              </a:rPr>
              <a:t>1</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và</a:t>
            </a:r>
            <a:r>
              <a:rPr lang="en-US" dirty="0">
                <a:solidFill>
                  <a:srgbClr val="080808"/>
                </a:solidFill>
                <a:latin typeface="Times New Roman" pitchFamily="18" charset="0"/>
                <a:cs typeface="Times New Roman" pitchFamily="18" charset="0"/>
              </a:rPr>
              <a:t> L</a:t>
            </a:r>
            <a:r>
              <a:rPr lang="en-US" baseline="-30000" dirty="0">
                <a:solidFill>
                  <a:srgbClr val="080808"/>
                </a:solidFill>
                <a:latin typeface="Times New Roman" pitchFamily="18" charset="0"/>
                <a:cs typeface="Times New Roman" pitchFamily="18" charset="0"/>
              </a:rPr>
              <a:t>2</a:t>
            </a:r>
            <a:r>
              <a:rPr lang="en-US" dirty="0">
                <a:solidFill>
                  <a:srgbClr val="080808"/>
                </a:solidFill>
                <a:latin typeface="Times New Roman" pitchFamily="18" charset="0"/>
                <a:cs typeface="Times New Roman" pitchFamily="18" charset="0"/>
              </a:rPr>
              <a:t>.</a:t>
            </a:r>
          </a:p>
          <a:p>
            <a:pPr algn="just">
              <a:lnSpc>
                <a:spcPct val="120000"/>
              </a:lnSpc>
              <a:spcBef>
                <a:spcPct val="50000"/>
              </a:spcBef>
            </a:pPr>
            <a:r>
              <a:rPr lang="en-US" u="sng" dirty="0" err="1">
                <a:solidFill>
                  <a:srgbClr val="080808"/>
                </a:solidFill>
                <a:latin typeface="Times New Roman" pitchFamily="18" charset="0"/>
                <a:cs typeface="Times New Roman" pitchFamily="18" charset="0"/>
              </a:rPr>
              <a:t>Bước</a:t>
            </a:r>
            <a:r>
              <a:rPr lang="en-US" u="sng" dirty="0">
                <a:solidFill>
                  <a:srgbClr val="080808"/>
                </a:solidFill>
                <a:latin typeface="Times New Roman" pitchFamily="18" charset="0"/>
                <a:cs typeface="Times New Roman" pitchFamily="18" charset="0"/>
              </a:rPr>
              <a:t> 2</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Nếu</a:t>
            </a:r>
            <a:r>
              <a:rPr lang="en-US" dirty="0">
                <a:solidFill>
                  <a:srgbClr val="080808"/>
                </a:solidFill>
                <a:latin typeface="Times New Roman" pitchFamily="18" charset="0"/>
                <a:cs typeface="Times New Roman" pitchFamily="18" charset="0"/>
              </a:rPr>
              <a:t> L</a:t>
            </a:r>
            <a:r>
              <a:rPr lang="en-US" baseline="-30000" dirty="0">
                <a:solidFill>
                  <a:srgbClr val="080808"/>
                </a:solidFill>
                <a:latin typeface="Times New Roman" pitchFamily="18" charset="0"/>
                <a:cs typeface="Times New Roman" pitchFamily="18" charset="0"/>
              </a:rPr>
              <a:t>1</a:t>
            </a:r>
            <a:r>
              <a:rPr lang="en-US" dirty="0">
                <a:solidFill>
                  <a:srgbClr val="080808"/>
                </a:solidFill>
                <a:latin typeface="Times New Roman" pitchFamily="18" charset="0"/>
                <a:cs typeface="Times New Roman" pitchFamily="18" charset="0"/>
              </a:rPr>
              <a:t> != NULL </a:t>
            </a:r>
            <a:r>
              <a:rPr lang="en-US" dirty="0" err="1">
                <a:solidFill>
                  <a:srgbClr val="080808"/>
                </a:solidFill>
                <a:latin typeface="Times New Roman" pitchFamily="18" charset="0"/>
                <a:cs typeface="Times New Roman" pitchFamily="18" charset="0"/>
              </a:rPr>
              <a:t>thì</a:t>
            </a:r>
            <a:r>
              <a:rPr lang="en-US" dirty="0">
                <a:solidFill>
                  <a:srgbClr val="080808"/>
                </a:solidFill>
                <a:latin typeface="Times New Roman" pitchFamily="18" charset="0"/>
                <a:cs typeface="Times New Roman" pitchFamily="18" charset="0"/>
              </a:rPr>
              <a:t> Merge Sort (L</a:t>
            </a:r>
            <a:r>
              <a:rPr lang="en-US" baseline="-30000" dirty="0">
                <a:solidFill>
                  <a:srgbClr val="080808"/>
                </a:solidFill>
                <a:latin typeface="Times New Roman" pitchFamily="18" charset="0"/>
                <a:cs typeface="Times New Roman" pitchFamily="18" charset="0"/>
              </a:rPr>
              <a:t>1</a:t>
            </a:r>
            <a:r>
              <a:rPr lang="en-US" dirty="0">
                <a:solidFill>
                  <a:srgbClr val="080808"/>
                </a:solidFill>
                <a:latin typeface="Times New Roman" pitchFamily="18" charset="0"/>
                <a:cs typeface="Times New Roman" pitchFamily="18" charset="0"/>
              </a:rPr>
              <a:t>).</a:t>
            </a:r>
          </a:p>
          <a:p>
            <a:pPr algn="just">
              <a:lnSpc>
                <a:spcPct val="120000"/>
              </a:lnSpc>
              <a:spcBef>
                <a:spcPct val="50000"/>
              </a:spcBef>
            </a:pPr>
            <a:r>
              <a:rPr lang="en-US" u="sng" dirty="0" err="1">
                <a:solidFill>
                  <a:srgbClr val="080808"/>
                </a:solidFill>
                <a:latin typeface="Times New Roman" pitchFamily="18" charset="0"/>
                <a:cs typeface="Times New Roman" pitchFamily="18" charset="0"/>
              </a:rPr>
              <a:t>Bước</a:t>
            </a:r>
            <a:r>
              <a:rPr lang="en-US" u="sng" dirty="0">
                <a:solidFill>
                  <a:srgbClr val="080808"/>
                </a:solidFill>
                <a:latin typeface="Times New Roman" pitchFamily="18" charset="0"/>
                <a:cs typeface="Times New Roman" pitchFamily="18" charset="0"/>
              </a:rPr>
              <a:t> 3</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Nếu</a:t>
            </a:r>
            <a:r>
              <a:rPr lang="en-US" dirty="0">
                <a:solidFill>
                  <a:srgbClr val="080808"/>
                </a:solidFill>
                <a:latin typeface="Times New Roman" pitchFamily="18" charset="0"/>
                <a:cs typeface="Times New Roman" pitchFamily="18" charset="0"/>
              </a:rPr>
              <a:t> L</a:t>
            </a:r>
            <a:r>
              <a:rPr lang="en-US" baseline="-30000" dirty="0">
                <a:solidFill>
                  <a:srgbClr val="080808"/>
                </a:solidFill>
                <a:latin typeface="Times New Roman" pitchFamily="18" charset="0"/>
                <a:cs typeface="Times New Roman" pitchFamily="18" charset="0"/>
              </a:rPr>
              <a:t>2</a:t>
            </a:r>
            <a:r>
              <a:rPr lang="en-US" dirty="0">
                <a:solidFill>
                  <a:srgbClr val="080808"/>
                </a:solidFill>
                <a:latin typeface="Times New Roman" pitchFamily="18" charset="0"/>
                <a:cs typeface="Times New Roman" pitchFamily="18" charset="0"/>
              </a:rPr>
              <a:t> != NULL </a:t>
            </a:r>
            <a:r>
              <a:rPr lang="en-US" dirty="0" err="1">
                <a:solidFill>
                  <a:srgbClr val="080808"/>
                </a:solidFill>
                <a:latin typeface="Times New Roman" pitchFamily="18" charset="0"/>
                <a:cs typeface="Times New Roman" pitchFamily="18" charset="0"/>
              </a:rPr>
              <a:t>thì</a:t>
            </a:r>
            <a:r>
              <a:rPr lang="en-US" dirty="0">
                <a:solidFill>
                  <a:srgbClr val="080808"/>
                </a:solidFill>
                <a:latin typeface="Times New Roman" pitchFamily="18" charset="0"/>
                <a:cs typeface="Times New Roman" pitchFamily="18" charset="0"/>
              </a:rPr>
              <a:t> Merge Sort (L</a:t>
            </a:r>
            <a:r>
              <a:rPr lang="en-US" baseline="-30000" dirty="0">
                <a:solidFill>
                  <a:srgbClr val="080808"/>
                </a:solidFill>
                <a:latin typeface="Times New Roman" pitchFamily="18" charset="0"/>
                <a:cs typeface="Times New Roman" pitchFamily="18" charset="0"/>
              </a:rPr>
              <a:t>2</a:t>
            </a:r>
            <a:r>
              <a:rPr lang="en-US" dirty="0">
                <a:solidFill>
                  <a:srgbClr val="080808"/>
                </a:solidFill>
                <a:latin typeface="Times New Roman" pitchFamily="18" charset="0"/>
                <a:cs typeface="Times New Roman" pitchFamily="18" charset="0"/>
              </a:rPr>
              <a:t>).</a:t>
            </a:r>
          </a:p>
          <a:p>
            <a:pPr algn="just">
              <a:lnSpc>
                <a:spcPct val="120000"/>
              </a:lnSpc>
              <a:spcBef>
                <a:spcPct val="50000"/>
              </a:spcBef>
            </a:pPr>
            <a:r>
              <a:rPr lang="en-US" u="sng" dirty="0" err="1">
                <a:solidFill>
                  <a:srgbClr val="080808"/>
                </a:solidFill>
                <a:latin typeface="Times New Roman" pitchFamily="18" charset="0"/>
                <a:cs typeface="Times New Roman" pitchFamily="18" charset="0"/>
              </a:rPr>
              <a:t>Bước</a:t>
            </a:r>
            <a:r>
              <a:rPr lang="en-US" u="sng" dirty="0">
                <a:solidFill>
                  <a:srgbClr val="080808"/>
                </a:solidFill>
                <a:latin typeface="Times New Roman" pitchFamily="18" charset="0"/>
                <a:cs typeface="Times New Roman" pitchFamily="18" charset="0"/>
              </a:rPr>
              <a:t> 4</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Trộn</a:t>
            </a:r>
            <a:r>
              <a:rPr lang="en-US" dirty="0">
                <a:solidFill>
                  <a:srgbClr val="080808"/>
                </a:solidFill>
                <a:latin typeface="Times New Roman" pitchFamily="18" charset="0"/>
                <a:cs typeface="Times New Roman" pitchFamily="18" charset="0"/>
              </a:rPr>
              <a:t> L</a:t>
            </a:r>
            <a:r>
              <a:rPr lang="en-US" baseline="-30000" dirty="0">
                <a:solidFill>
                  <a:srgbClr val="080808"/>
                </a:solidFill>
                <a:latin typeface="Times New Roman" pitchFamily="18" charset="0"/>
                <a:cs typeface="Times New Roman" pitchFamily="18" charset="0"/>
              </a:rPr>
              <a:t>1</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và</a:t>
            </a:r>
            <a:r>
              <a:rPr lang="en-US" dirty="0">
                <a:solidFill>
                  <a:srgbClr val="080808"/>
                </a:solidFill>
                <a:latin typeface="Times New Roman" pitchFamily="18" charset="0"/>
                <a:cs typeface="Times New Roman" pitchFamily="18" charset="0"/>
              </a:rPr>
              <a:t> L</a:t>
            </a:r>
            <a:r>
              <a:rPr lang="en-US" baseline="-30000" dirty="0">
                <a:solidFill>
                  <a:srgbClr val="080808"/>
                </a:solidFill>
                <a:latin typeface="Times New Roman" pitchFamily="18" charset="0"/>
                <a:cs typeface="Times New Roman" pitchFamily="18" charset="0"/>
              </a:rPr>
              <a:t>2</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đã</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sắp</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xếp</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lại</a:t>
            </a:r>
            <a:r>
              <a:rPr lang="en-US" dirty="0">
                <a:solidFill>
                  <a:srgbClr val="080808"/>
                </a:solidFill>
                <a:latin typeface="Times New Roman" pitchFamily="18" charset="0"/>
                <a:cs typeface="Times New Roman" pitchFamily="18" charset="0"/>
              </a:rPr>
              <a:t> ta </a:t>
            </a:r>
            <a:r>
              <a:rPr lang="en-US" dirty="0" err="1">
                <a:solidFill>
                  <a:srgbClr val="080808"/>
                </a:solidFill>
                <a:latin typeface="Times New Roman" pitchFamily="18" charset="0"/>
                <a:cs typeface="Times New Roman" pitchFamily="18" charset="0"/>
              </a:rPr>
              <a:t>có</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xâu</a:t>
            </a:r>
            <a:r>
              <a:rPr lang="en-US" dirty="0">
                <a:solidFill>
                  <a:srgbClr val="080808"/>
                </a:solidFill>
                <a:latin typeface="Times New Roman" pitchFamily="18" charset="0"/>
                <a:cs typeface="Times New Roman" pitchFamily="18" charset="0"/>
              </a:rPr>
              <a:t> L </a:t>
            </a:r>
            <a:br>
              <a:rPr lang="en-US" dirty="0">
                <a:solidFill>
                  <a:srgbClr val="080808"/>
                </a:solidFill>
                <a:latin typeface="Times New Roman" pitchFamily="18" charset="0"/>
                <a:cs typeface="Times New Roman" pitchFamily="18" charset="0"/>
              </a:rPr>
            </a:b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đã</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được</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sắp</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xếp</a:t>
            </a:r>
            <a:r>
              <a:rPr lang="en-US" dirty="0">
                <a:solidFill>
                  <a:srgbClr val="080808"/>
                </a:solidFill>
                <a:latin typeface="Times New Roman" pitchFamily="18" charset="0"/>
                <a:cs typeface="Times New Roman" pitchFamily="18" charset="0"/>
              </a:rPr>
              <a:t>.</a:t>
            </a:r>
          </a:p>
          <a:p>
            <a:pPr algn="just">
              <a:lnSpc>
                <a:spcPct val="120000"/>
              </a:lnSpc>
              <a:spcBef>
                <a:spcPct val="50000"/>
              </a:spcBef>
            </a:pPr>
            <a:r>
              <a:rPr lang="en-US" dirty="0" err="1">
                <a:solidFill>
                  <a:srgbClr val="080808"/>
                </a:solidFill>
                <a:latin typeface="Times New Roman" pitchFamily="18" charset="0"/>
                <a:cs typeface="Times New Roman" pitchFamily="18" charset="0"/>
              </a:rPr>
              <a:t>Không</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tốn</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thêm</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không</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gian</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lưu</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trữ</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cho</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các</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dãy</a:t>
            </a:r>
            <a:r>
              <a:rPr lang="en-US" dirty="0">
                <a:solidFill>
                  <a:srgbClr val="080808"/>
                </a:solidFill>
                <a:latin typeface="Times New Roman" pitchFamily="18" charset="0"/>
                <a:cs typeface="Times New Roman" pitchFamily="18" charset="0"/>
              </a:rPr>
              <a:t> </a:t>
            </a:r>
            <a:r>
              <a:rPr lang="en-US" dirty="0" err="1">
                <a:solidFill>
                  <a:srgbClr val="080808"/>
                </a:solidFill>
                <a:latin typeface="Times New Roman" pitchFamily="18" charset="0"/>
                <a:cs typeface="Times New Roman" pitchFamily="18" charset="0"/>
              </a:rPr>
              <a:t>phụ</a:t>
            </a:r>
            <a:endParaRPr lang="en-US" dirty="0">
              <a:latin typeface="Times New Roman" pitchFamily="18" charset="0"/>
            </a:endParaRPr>
          </a:p>
        </p:txBody>
      </p:sp>
      <p:sp>
        <p:nvSpPr>
          <p:cNvPr id="2" name="Title 1"/>
          <p:cNvSpPr>
            <a:spLocks noGrp="1"/>
          </p:cNvSpPr>
          <p:nvPr>
            <p:ph type="title"/>
          </p:nvPr>
        </p:nvSpPr>
        <p:spPr/>
        <p:txBody>
          <a:bodyPr/>
          <a:lstStyle/>
          <a:p>
            <a:r>
              <a:rPr lang="en-US" dirty="0" smtClean="0">
                <a:solidFill>
                  <a:srgbClr val="FF0000"/>
                </a:solidFill>
              </a:rPr>
              <a:t>Merge Sort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66</a:t>
            </a:fld>
            <a:endParaRPr lang="en-US"/>
          </a:p>
        </p:txBody>
      </p:sp>
    </p:spTree>
    <p:extLst>
      <p:ext uri="{BB962C8B-B14F-4D97-AF65-F5344CB8AC3E}">
        <p14:creationId xmlns:p14="http://schemas.microsoft.com/office/powerpoint/2010/main" val="183269292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72" name="Group 92"/>
          <p:cNvGrpSpPr>
            <a:grpSpLocks/>
          </p:cNvGrpSpPr>
          <p:nvPr/>
        </p:nvGrpSpPr>
        <p:grpSpPr bwMode="auto">
          <a:xfrm>
            <a:off x="1115158" y="1963735"/>
            <a:ext cx="6901962" cy="1352551"/>
            <a:chOff x="761" y="846"/>
            <a:chExt cx="4710" cy="852"/>
          </a:xfrm>
        </p:grpSpPr>
        <p:sp>
          <p:nvSpPr>
            <p:cNvPr id="327684" name="Oval 4"/>
            <p:cNvSpPr>
              <a:spLocks noChangeArrowheads="1"/>
            </p:cNvSpPr>
            <p:nvPr/>
          </p:nvSpPr>
          <p:spPr bwMode="auto">
            <a:xfrm>
              <a:off x="852" y="1371"/>
              <a:ext cx="254" cy="327"/>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5" name="Rectangle 5"/>
            <p:cNvSpPr>
              <a:spLocks noChangeArrowheads="1"/>
            </p:cNvSpPr>
            <p:nvPr/>
          </p:nvSpPr>
          <p:spPr bwMode="auto">
            <a:xfrm>
              <a:off x="5302" y="1397"/>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6" name="Line 6"/>
            <p:cNvSpPr>
              <a:spLocks noChangeShapeType="1"/>
            </p:cNvSpPr>
            <p:nvPr/>
          </p:nvSpPr>
          <p:spPr bwMode="auto">
            <a:xfrm>
              <a:off x="986" y="1488"/>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87" name="Rectangle 7"/>
            <p:cNvSpPr>
              <a:spLocks noChangeArrowheads="1"/>
            </p:cNvSpPr>
            <p:nvPr/>
          </p:nvSpPr>
          <p:spPr bwMode="auto">
            <a:xfrm>
              <a:off x="2336" y="131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88" name="Text Box 8"/>
            <p:cNvSpPr txBox="1">
              <a:spLocks noChangeArrowheads="1"/>
            </p:cNvSpPr>
            <p:nvPr/>
          </p:nvSpPr>
          <p:spPr bwMode="auto">
            <a:xfrm>
              <a:off x="1946" y="131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7689" name="Rectangle 9"/>
            <p:cNvSpPr>
              <a:spLocks noChangeArrowheads="1"/>
            </p:cNvSpPr>
            <p:nvPr/>
          </p:nvSpPr>
          <p:spPr bwMode="auto">
            <a:xfrm>
              <a:off x="3007" y="131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0" name="Text Box 10"/>
            <p:cNvSpPr txBox="1">
              <a:spLocks noChangeArrowheads="1"/>
            </p:cNvSpPr>
            <p:nvPr/>
          </p:nvSpPr>
          <p:spPr bwMode="auto">
            <a:xfrm>
              <a:off x="2622" y="131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7691" name="Rectangle 11"/>
            <p:cNvSpPr>
              <a:spLocks noChangeArrowheads="1"/>
            </p:cNvSpPr>
            <p:nvPr/>
          </p:nvSpPr>
          <p:spPr bwMode="auto">
            <a:xfrm>
              <a:off x="3684" y="1319"/>
              <a:ext cx="105"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2" name="Text Box 12"/>
            <p:cNvSpPr txBox="1">
              <a:spLocks noChangeArrowheads="1"/>
            </p:cNvSpPr>
            <p:nvPr/>
          </p:nvSpPr>
          <p:spPr bwMode="auto">
            <a:xfrm>
              <a:off x="3300" y="131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7693" name="Rectangle 13"/>
            <p:cNvSpPr>
              <a:spLocks noChangeArrowheads="1"/>
            </p:cNvSpPr>
            <p:nvPr/>
          </p:nvSpPr>
          <p:spPr bwMode="auto">
            <a:xfrm>
              <a:off x="4354" y="131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4" name="Text Box 14"/>
            <p:cNvSpPr txBox="1">
              <a:spLocks noChangeArrowheads="1"/>
            </p:cNvSpPr>
            <p:nvPr/>
          </p:nvSpPr>
          <p:spPr bwMode="auto">
            <a:xfrm>
              <a:off x="3969" y="1319"/>
              <a:ext cx="389"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7695" name="Rectangle 15"/>
            <p:cNvSpPr>
              <a:spLocks noChangeArrowheads="1"/>
            </p:cNvSpPr>
            <p:nvPr/>
          </p:nvSpPr>
          <p:spPr bwMode="auto">
            <a:xfrm>
              <a:off x="5029" y="131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696" name="Text Box 16"/>
            <p:cNvSpPr txBox="1">
              <a:spLocks noChangeArrowheads="1"/>
            </p:cNvSpPr>
            <p:nvPr/>
          </p:nvSpPr>
          <p:spPr bwMode="auto">
            <a:xfrm>
              <a:off x="4645" y="131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7697" name="Line 17"/>
            <p:cNvSpPr>
              <a:spLocks noChangeShapeType="1"/>
            </p:cNvSpPr>
            <p:nvPr/>
          </p:nvSpPr>
          <p:spPr bwMode="auto">
            <a:xfrm>
              <a:off x="3060"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98" name="Line 18"/>
            <p:cNvSpPr>
              <a:spLocks noChangeShapeType="1"/>
            </p:cNvSpPr>
            <p:nvPr/>
          </p:nvSpPr>
          <p:spPr bwMode="auto">
            <a:xfrm>
              <a:off x="3732"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699" name="Line 19"/>
            <p:cNvSpPr>
              <a:spLocks noChangeShapeType="1"/>
            </p:cNvSpPr>
            <p:nvPr/>
          </p:nvSpPr>
          <p:spPr bwMode="auto">
            <a:xfrm>
              <a:off x="4409"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0" name="Line 20"/>
            <p:cNvSpPr>
              <a:spLocks noChangeShapeType="1"/>
            </p:cNvSpPr>
            <p:nvPr/>
          </p:nvSpPr>
          <p:spPr bwMode="auto">
            <a:xfrm>
              <a:off x="5087"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1" name="Text Box 21"/>
            <p:cNvSpPr txBox="1">
              <a:spLocks noChangeArrowheads="1"/>
            </p:cNvSpPr>
            <p:nvPr/>
          </p:nvSpPr>
          <p:spPr bwMode="auto">
            <a:xfrm>
              <a:off x="761" y="102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7702" name="Text Box 22"/>
            <p:cNvSpPr txBox="1">
              <a:spLocks noChangeArrowheads="1"/>
            </p:cNvSpPr>
            <p:nvPr/>
          </p:nvSpPr>
          <p:spPr bwMode="auto">
            <a:xfrm>
              <a:off x="4123" y="846"/>
              <a:ext cx="716" cy="18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7703" name="Freeform 23"/>
            <p:cNvSpPr>
              <a:spLocks/>
            </p:cNvSpPr>
            <p:nvPr/>
          </p:nvSpPr>
          <p:spPr bwMode="auto">
            <a:xfrm>
              <a:off x="4735" y="1048"/>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04" name="Rectangle 24"/>
            <p:cNvSpPr>
              <a:spLocks noChangeArrowheads="1"/>
            </p:cNvSpPr>
            <p:nvPr/>
          </p:nvSpPr>
          <p:spPr bwMode="auto">
            <a:xfrm>
              <a:off x="1658" y="131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05" name="Text Box 25"/>
            <p:cNvSpPr txBox="1">
              <a:spLocks noChangeArrowheads="1"/>
            </p:cNvSpPr>
            <p:nvPr/>
          </p:nvSpPr>
          <p:spPr bwMode="auto">
            <a:xfrm>
              <a:off x="1268" y="131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7706" name="Line 26"/>
            <p:cNvSpPr>
              <a:spLocks noChangeShapeType="1"/>
            </p:cNvSpPr>
            <p:nvPr/>
          </p:nvSpPr>
          <p:spPr bwMode="auto">
            <a:xfrm>
              <a:off x="2383" y="148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07" name="Line 27"/>
            <p:cNvSpPr>
              <a:spLocks noChangeShapeType="1"/>
            </p:cNvSpPr>
            <p:nvPr/>
          </p:nvSpPr>
          <p:spPr bwMode="auto">
            <a:xfrm>
              <a:off x="1706" y="1488"/>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327708" name="Text Box 28"/>
          <p:cNvSpPr txBox="1">
            <a:spLocks noChangeArrowheads="1"/>
          </p:cNvSpPr>
          <p:nvPr/>
        </p:nvSpPr>
        <p:spPr bwMode="auto">
          <a:xfrm>
            <a:off x="1049949" y="1278932"/>
            <a:ext cx="7310803"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dirty="0"/>
              <a:t>Cho </a:t>
            </a:r>
            <a:r>
              <a:rPr lang="en-US" sz="2800" dirty="0" err="1"/>
              <a:t>danh</a:t>
            </a:r>
            <a:r>
              <a:rPr lang="en-US" sz="2800" dirty="0"/>
              <a:t> </a:t>
            </a:r>
            <a:r>
              <a:rPr lang="en-US" sz="2800" dirty="0" err="1"/>
              <a:t>sách</a:t>
            </a:r>
            <a:r>
              <a:rPr lang="en-US" sz="2800" dirty="0"/>
              <a:t> </a:t>
            </a:r>
            <a:r>
              <a:rPr lang="en-US" sz="2800" dirty="0" err="1"/>
              <a:t>liên</a:t>
            </a:r>
            <a:r>
              <a:rPr lang="en-US" sz="2800" dirty="0"/>
              <a:t> </a:t>
            </a:r>
            <a:r>
              <a:rPr lang="en-US" sz="2800" dirty="0" err="1"/>
              <a:t>kết</a:t>
            </a:r>
            <a:r>
              <a:rPr lang="en-US" sz="2800" dirty="0"/>
              <a:t> </a:t>
            </a:r>
            <a:r>
              <a:rPr lang="en-US" sz="2800" dirty="0" err="1"/>
              <a:t>gồm</a:t>
            </a:r>
            <a:r>
              <a:rPr lang="en-US" sz="2800" dirty="0"/>
              <a:t> </a:t>
            </a:r>
            <a:r>
              <a:rPr lang="en-US" sz="2800" dirty="0" err="1"/>
              <a:t>các</a:t>
            </a:r>
            <a:r>
              <a:rPr lang="en-US" sz="2800" dirty="0"/>
              <a:t> </a:t>
            </a:r>
            <a:r>
              <a:rPr lang="en-US" sz="2800" dirty="0" err="1"/>
              <a:t>phần</a:t>
            </a:r>
            <a:r>
              <a:rPr lang="en-US" sz="2800" dirty="0"/>
              <a:t> </a:t>
            </a:r>
            <a:r>
              <a:rPr lang="en-US" sz="2800" dirty="0" err="1"/>
              <a:t>tử</a:t>
            </a:r>
            <a:r>
              <a:rPr lang="en-US" sz="2800" dirty="0"/>
              <a:t> </a:t>
            </a:r>
            <a:r>
              <a:rPr lang="en-US" sz="2800" dirty="0" err="1"/>
              <a:t>sau</a:t>
            </a:r>
            <a:r>
              <a:rPr lang="en-US" sz="2800" dirty="0"/>
              <a:t>:</a:t>
            </a:r>
          </a:p>
          <a:p>
            <a:pPr>
              <a:spcBef>
                <a:spcPct val="50000"/>
              </a:spcBef>
            </a:pPr>
            <a:endParaRPr lang="en-US" dirty="0"/>
          </a:p>
        </p:txBody>
      </p:sp>
      <p:sp>
        <p:nvSpPr>
          <p:cNvPr id="327709" name="Text Box 29"/>
          <p:cNvSpPr txBox="1">
            <a:spLocks noChangeArrowheads="1"/>
          </p:cNvSpPr>
          <p:nvPr/>
        </p:nvSpPr>
        <p:spPr bwMode="auto">
          <a:xfrm>
            <a:off x="983274" y="3473448"/>
            <a:ext cx="731080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Phân phối các đường chạy của L</a:t>
            </a:r>
            <a:r>
              <a:rPr lang="en-US" sz="2800" baseline="-25000"/>
              <a:t>1</a:t>
            </a:r>
            <a:r>
              <a:rPr lang="en-US" sz="2800"/>
              <a:t> vào L</a:t>
            </a:r>
            <a:r>
              <a:rPr lang="en-US" sz="2800" baseline="-25000"/>
              <a:t>1</a:t>
            </a:r>
            <a:r>
              <a:rPr lang="en-US" sz="2800"/>
              <a:t>, L</a:t>
            </a:r>
            <a:r>
              <a:rPr lang="en-US" sz="2800" baseline="-25000"/>
              <a:t>2</a:t>
            </a:r>
          </a:p>
        </p:txBody>
      </p:sp>
      <p:grpSp>
        <p:nvGrpSpPr>
          <p:cNvPr id="327773" name="Group 93"/>
          <p:cNvGrpSpPr>
            <a:grpSpLocks/>
          </p:cNvGrpSpPr>
          <p:nvPr/>
        </p:nvGrpSpPr>
        <p:grpSpPr bwMode="auto">
          <a:xfrm>
            <a:off x="1647093" y="3978274"/>
            <a:ext cx="5583115" cy="1354138"/>
            <a:chOff x="1124" y="2115"/>
            <a:chExt cx="3810" cy="853"/>
          </a:xfrm>
        </p:grpSpPr>
        <p:sp>
          <p:nvSpPr>
            <p:cNvPr id="327710" name="Oval 30"/>
            <p:cNvSpPr>
              <a:spLocks noChangeArrowheads="1"/>
            </p:cNvSpPr>
            <p:nvPr/>
          </p:nvSpPr>
          <p:spPr bwMode="auto">
            <a:xfrm>
              <a:off x="1676" y="2641"/>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1" name="Rectangle 31"/>
            <p:cNvSpPr>
              <a:spLocks noChangeArrowheads="1"/>
            </p:cNvSpPr>
            <p:nvPr/>
          </p:nvSpPr>
          <p:spPr bwMode="auto">
            <a:xfrm>
              <a:off x="4765" y="2667"/>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2" name="Line 32"/>
            <p:cNvSpPr>
              <a:spLocks noChangeShapeType="1"/>
            </p:cNvSpPr>
            <p:nvPr/>
          </p:nvSpPr>
          <p:spPr bwMode="auto">
            <a:xfrm>
              <a:off x="1810" y="2758"/>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3" name="Rectangle 33"/>
            <p:cNvSpPr>
              <a:spLocks noChangeArrowheads="1"/>
            </p:cNvSpPr>
            <p:nvPr/>
          </p:nvSpPr>
          <p:spPr bwMode="auto">
            <a:xfrm>
              <a:off x="3160" y="258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4" name="Text Box 34"/>
            <p:cNvSpPr txBox="1">
              <a:spLocks noChangeArrowheads="1"/>
            </p:cNvSpPr>
            <p:nvPr/>
          </p:nvSpPr>
          <p:spPr bwMode="auto">
            <a:xfrm>
              <a:off x="2770" y="258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7715" name="Rectangle 35"/>
            <p:cNvSpPr>
              <a:spLocks noChangeArrowheads="1"/>
            </p:cNvSpPr>
            <p:nvPr/>
          </p:nvSpPr>
          <p:spPr bwMode="auto">
            <a:xfrm>
              <a:off x="3831" y="258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6" name="Text Box 36"/>
            <p:cNvSpPr txBox="1">
              <a:spLocks noChangeArrowheads="1"/>
            </p:cNvSpPr>
            <p:nvPr/>
          </p:nvSpPr>
          <p:spPr bwMode="auto">
            <a:xfrm>
              <a:off x="3446" y="258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7717" name="Rectangle 37"/>
            <p:cNvSpPr>
              <a:spLocks noChangeArrowheads="1"/>
            </p:cNvSpPr>
            <p:nvPr/>
          </p:nvSpPr>
          <p:spPr bwMode="auto">
            <a:xfrm>
              <a:off x="4508" y="2589"/>
              <a:ext cx="105"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18" name="Text Box 38"/>
            <p:cNvSpPr txBox="1">
              <a:spLocks noChangeArrowheads="1"/>
            </p:cNvSpPr>
            <p:nvPr/>
          </p:nvSpPr>
          <p:spPr bwMode="auto">
            <a:xfrm>
              <a:off x="4124" y="2589"/>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7723" name="Line 43"/>
            <p:cNvSpPr>
              <a:spLocks noChangeShapeType="1"/>
            </p:cNvSpPr>
            <p:nvPr/>
          </p:nvSpPr>
          <p:spPr bwMode="auto">
            <a:xfrm>
              <a:off x="3884"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26" name="Line 46"/>
            <p:cNvSpPr>
              <a:spLocks noChangeShapeType="1"/>
            </p:cNvSpPr>
            <p:nvPr/>
          </p:nvSpPr>
          <p:spPr bwMode="auto">
            <a:xfrm>
              <a:off x="4550"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27" name="Text Box 47"/>
            <p:cNvSpPr txBox="1">
              <a:spLocks noChangeArrowheads="1"/>
            </p:cNvSpPr>
            <p:nvPr/>
          </p:nvSpPr>
          <p:spPr bwMode="auto">
            <a:xfrm>
              <a:off x="1585" y="2298"/>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7730" name="Rectangle 50"/>
            <p:cNvSpPr>
              <a:spLocks noChangeArrowheads="1"/>
            </p:cNvSpPr>
            <p:nvPr/>
          </p:nvSpPr>
          <p:spPr bwMode="auto">
            <a:xfrm>
              <a:off x="2482" y="2589"/>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1" name="Text Box 51"/>
            <p:cNvSpPr txBox="1">
              <a:spLocks noChangeArrowheads="1"/>
            </p:cNvSpPr>
            <p:nvPr/>
          </p:nvSpPr>
          <p:spPr bwMode="auto">
            <a:xfrm>
              <a:off x="2092" y="2589"/>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7732" name="Line 52"/>
            <p:cNvSpPr>
              <a:spLocks noChangeShapeType="1"/>
            </p:cNvSpPr>
            <p:nvPr/>
          </p:nvSpPr>
          <p:spPr bwMode="auto">
            <a:xfrm>
              <a:off x="3207" y="2758"/>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33" name="Line 53"/>
            <p:cNvSpPr>
              <a:spLocks noChangeShapeType="1"/>
            </p:cNvSpPr>
            <p:nvPr/>
          </p:nvSpPr>
          <p:spPr bwMode="auto">
            <a:xfrm>
              <a:off x="2530" y="2758"/>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68" name="Text Box 88"/>
            <p:cNvSpPr txBox="1">
              <a:spLocks noChangeArrowheads="1"/>
            </p:cNvSpPr>
            <p:nvPr/>
          </p:nvSpPr>
          <p:spPr bwMode="auto">
            <a:xfrm>
              <a:off x="3667" y="2115"/>
              <a:ext cx="602" cy="20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7769" name="Freeform 89"/>
            <p:cNvSpPr>
              <a:spLocks/>
            </p:cNvSpPr>
            <p:nvPr/>
          </p:nvSpPr>
          <p:spPr bwMode="auto">
            <a:xfrm>
              <a:off x="4193" y="2317"/>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70" name="Text Box 90"/>
            <p:cNvSpPr txBox="1">
              <a:spLocks noChangeArrowheads="1"/>
            </p:cNvSpPr>
            <p:nvPr/>
          </p:nvSpPr>
          <p:spPr bwMode="auto">
            <a:xfrm>
              <a:off x="1124" y="261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a:t>
              </a:r>
            </a:p>
          </p:txBody>
        </p:sp>
      </p:grpSp>
      <p:grpSp>
        <p:nvGrpSpPr>
          <p:cNvPr id="327774" name="Group 94"/>
          <p:cNvGrpSpPr>
            <a:grpSpLocks/>
          </p:cNvGrpSpPr>
          <p:nvPr/>
        </p:nvGrpSpPr>
        <p:grpSpPr bwMode="auto">
          <a:xfrm>
            <a:off x="1647093" y="5345112"/>
            <a:ext cx="3726474" cy="1284288"/>
            <a:chOff x="1124" y="2976"/>
            <a:chExt cx="2543" cy="809"/>
          </a:xfrm>
        </p:grpSpPr>
        <p:sp>
          <p:nvSpPr>
            <p:cNvPr id="327728" name="Text Box 48"/>
            <p:cNvSpPr txBox="1">
              <a:spLocks noChangeArrowheads="1"/>
            </p:cNvSpPr>
            <p:nvPr/>
          </p:nvSpPr>
          <p:spPr bwMode="auto">
            <a:xfrm>
              <a:off x="3032" y="2976"/>
              <a:ext cx="635" cy="201"/>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7729" name="Freeform 49"/>
            <p:cNvSpPr>
              <a:spLocks/>
            </p:cNvSpPr>
            <p:nvPr/>
          </p:nvSpPr>
          <p:spPr bwMode="auto">
            <a:xfrm flipH="1">
              <a:off x="2893" y="3177"/>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7734" name="Oval 54"/>
            <p:cNvSpPr>
              <a:spLocks noChangeArrowheads="1"/>
            </p:cNvSpPr>
            <p:nvPr/>
          </p:nvSpPr>
          <p:spPr bwMode="auto">
            <a:xfrm>
              <a:off x="1676" y="3458"/>
              <a:ext cx="254" cy="327"/>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5" name="Rectangle 55"/>
            <p:cNvSpPr>
              <a:spLocks noChangeArrowheads="1"/>
            </p:cNvSpPr>
            <p:nvPr/>
          </p:nvSpPr>
          <p:spPr bwMode="auto">
            <a:xfrm>
              <a:off x="3426" y="3484"/>
              <a:ext cx="169"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6" name="Line 56"/>
            <p:cNvSpPr>
              <a:spLocks noChangeShapeType="1"/>
            </p:cNvSpPr>
            <p:nvPr/>
          </p:nvSpPr>
          <p:spPr bwMode="auto">
            <a:xfrm>
              <a:off x="1810" y="3575"/>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7737" name="Rectangle 57"/>
            <p:cNvSpPr>
              <a:spLocks noChangeArrowheads="1"/>
            </p:cNvSpPr>
            <p:nvPr/>
          </p:nvSpPr>
          <p:spPr bwMode="auto">
            <a:xfrm>
              <a:off x="3160" y="3406"/>
              <a:ext cx="106"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38" name="Text Box 58"/>
            <p:cNvSpPr txBox="1">
              <a:spLocks noChangeArrowheads="1"/>
            </p:cNvSpPr>
            <p:nvPr/>
          </p:nvSpPr>
          <p:spPr bwMode="auto">
            <a:xfrm>
              <a:off x="2770" y="3406"/>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7744" name="Line 64"/>
            <p:cNvSpPr>
              <a:spLocks noChangeShapeType="1"/>
            </p:cNvSpPr>
            <p:nvPr/>
          </p:nvSpPr>
          <p:spPr bwMode="auto">
            <a:xfrm>
              <a:off x="3211" y="3575"/>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45" name="Text Box 65"/>
            <p:cNvSpPr txBox="1">
              <a:spLocks noChangeArrowheads="1"/>
            </p:cNvSpPr>
            <p:nvPr/>
          </p:nvSpPr>
          <p:spPr bwMode="auto">
            <a:xfrm>
              <a:off x="1585" y="3115"/>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7747" name="Rectangle 67"/>
            <p:cNvSpPr>
              <a:spLocks noChangeArrowheads="1"/>
            </p:cNvSpPr>
            <p:nvPr/>
          </p:nvSpPr>
          <p:spPr bwMode="auto">
            <a:xfrm>
              <a:off x="2482" y="3406"/>
              <a:ext cx="106"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48" name="Text Box 68"/>
            <p:cNvSpPr txBox="1">
              <a:spLocks noChangeArrowheads="1"/>
            </p:cNvSpPr>
            <p:nvPr/>
          </p:nvSpPr>
          <p:spPr bwMode="auto">
            <a:xfrm>
              <a:off x="2092" y="3406"/>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7750" name="Line 70"/>
            <p:cNvSpPr>
              <a:spLocks noChangeShapeType="1"/>
            </p:cNvSpPr>
            <p:nvPr/>
          </p:nvSpPr>
          <p:spPr bwMode="auto">
            <a:xfrm>
              <a:off x="2530" y="3575"/>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7771" name="Text Box 91"/>
            <p:cNvSpPr txBox="1">
              <a:spLocks noChangeArrowheads="1"/>
            </p:cNvSpPr>
            <p:nvPr/>
          </p:nvSpPr>
          <p:spPr bwMode="auto">
            <a:xfrm>
              <a:off x="1124" y="3471"/>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a:t>
              </a:r>
            </a:p>
          </p:txBody>
        </p:sp>
      </p:grpSp>
      <p:sp>
        <p:nvSpPr>
          <p:cNvPr id="2" name="Title 1"/>
          <p:cNvSpPr>
            <a:spLocks noGrp="1"/>
          </p:cNvSpPr>
          <p:nvPr>
            <p:ph type="title"/>
          </p:nvPr>
        </p:nvSpPr>
        <p:spPr>
          <a:xfrm>
            <a:off x="457200" y="457200"/>
            <a:ext cx="8229600" cy="1066800"/>
          </a:xfrm>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67</a:t>
            </a:fld>
            <a:endParaRPr lang="en-US"/>
          </a:p>
        </p:txBody>
      </p:sp>
    </p:spTree>
    <p:extLst>
      <p:ext uri="{BB962C8B-B14F-4D97-AF65-F5344CB8AC3E}">
        <p14:creationId xmlns:p14="http://schemas.microsoft.com/office/powerpoint/2010/main" val="13144113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9"/>
                                        </p:tgtEl>
                                        <p:attrNameLst>
                                          <p:attrName>style.visibility</p:attrName>
                                        </p:attrNameLst>
                                      </p:cBhvr>
                                      <p:to>
                                        <p:strVal val="visible"/>
                                      </p:to>
                                    </p:set>
                                    <p:animEffect transition="in" filter="blinds(horizontal)">
                                      <p:cBhvr>
                                        <p:cTn id="7" dur="500"/>
                                        <p:tgtEl>
                                          <p:spTgt spid="327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73"/>
                                        </p:tgtEl>
                                        <p:attrNameLst>
                                          <p:attrName>style.visibility</p:attrName>
                                        </p:attrNameLst>
                                      </p:cBhvr>
                                      <p:to>
                                        <p:strVal val="visible"/>
                                      </p:to>
                                    </p:set>
                                    <p:animEffect transition="in" filter="blinds(horizontal)">
                                      <p:cBhvr>
                                        <p:cTn id="12" dur="500"/>
                                        <p:tgtEl>
                                          <p:spTgt spid="327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74"/>
                                        </p:tgtEl>
                                        <p:attrNameLst>
                                          <p:attrName>style.visibility</p:attrName>
                                        </p:attrNameLst>
                                      </p:cBhvr>
                                      <p:to>
                                        <p:strVal val="visible"/>
                                      </p:to>
                                    </p:set>
                                    <p:animEffect transition="in" filter="blinds(horizontal)">
                                      <p:cBhvr>
                                        <p:cTn id="17" dur="500"/>
                                        <p:tgtEl>
                                          <p:spTgt spid="32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type="body" idx="1"/>
          </p:nvPr>
        </p:nvSpPr>
        <p:spPr>
          <a:xfrm>
            <a:off x="716574" y="1135062"/>
            <a:ext cx="8427426" cy="1150938"/>
          </a:xfrm>
        </p:spPr>
        <p:txBody>
          <a:bodyPr/>
          <a:lstStyle/>
          <a:p>
            <a:pPr>
              <a:buFont typeface="Wingdings" pitchFamily="2" charset="2"/>
              <a:buChar char="Ø"/>
            </a:pPr>
            <a:r>
              <a:rPr lang="en-US" sz="2800" dirty="0" err="1"/>
              <a:t>Sắp</a:t>
            </a:r>
            <a:r>
              <a:rPr lang="en-US" sz="2800" dirty="0"/>
              <a:t> </a:t>
            </a:r>
            <a:r>
              <a:rPr lang="en-US" sz="2800" dirty="0" err="1"/>
              <a:t>xếp</a:t>
            </a:r>
            <a:r>
              <a:rPr lang="en-US" sz="2800" dirty="0"/>
              <a:t> L</a:t>
            </a:r>
            <a:r>
              <a:rPr lang="en-US" sz="2800" baseline="-25000" dirty="0"/>
              <a:t>1</a:t>
            </a:r>
            <a:endParaRPr lang="en-US" sz="2400" baseline="-25000" dirty="0"/>
          </a:p>
          <a:p>
            <a:pPr lvl="1">
              <a:buFont typeface="Wingdings" pitchFamily="2" charset="2"/>
              <a:buChar char="§"/>
            </a:pPr>
            <a:r>
              <a:rPr lang="en-US" dirty="0" err="1"/>
              <a:t>Phân</a:t>
            </a:r>
            <a:r>
              <a:rPr lang="en-US" dirty="0"/>
              <a:t> </a:t>
            </a:r>
            <a:r>
              <a:rPr lang="en-US" dirty="0" err="1"/>
              <a:t>phối</a:t>
            </a:r>
            <a:r>
              <a:rPr lang="en-US" dirty="0"/>
              <a:t> </a:t>
            </a:r>
            <a:r>
              <a:rPr lang="en-US" dirty="0" err="1"/>
              <a:t>các</a:t>
            </a:r>
            <a:r>
              <a:rPr lang="en-US" dirty="0"/>
              <a:t> </a:t>
            </a:r>
            <a:r>
              <a:rPr lang="en-US" dirty="0" err="1"/>
              <a:t>đường</a:t>
            </a:r>
            <a:r>
              <a:rPr lang="en-US" dirty="0"/>
              <a:t> </a:t>
            </a:r>
            <a:r>
              <a:rPr lang="en-US" dirty="0" err="1"/>
              <a:t>chạy</a:t>
            </a:r>
            <a:r>
              <a:rPr lang="en-US" dirty="0"/>
              <a:t> L</a:t>
            </a:r>
            <a:r>
              <a:rPr lang="en-US" baseline="-25000" dirty="0"/>
              <a:t>1</a:t>
            </a:r>
            <a:r>
              <a:rPr lang="en-US" dirty="0"/>
              <a:t> </a:t>
            </a:r>
            <a:r>
              <a:rPr lang="en-US" dirty="0" err="1"/>
              <a:t>vào</a:t>
            </a:r>
            <a:r>
              <a:rPr lang="en-US" dirty="0"/>
              <a:t> L</a:t>
            </a:r>
            <a:r>
              <a:rPr lang="en-US" baseline="-25000" dirty="0"/>
              <a:t>11</a:t>
            </a:r>
            <a:r>
              <a:rPr lang="en-US" dirty="0"/>
              <a:t>, L</a:t>
            </a:r>
            <a:r>
              <a:rPr lang="en-US" baseline="-25000" dirty="0"/>
              <a:t>12</a:t>
            </a:r>
          </a:p>
        </p:txBody>
      </p:sp>
      <p:grpSp>
        <p:nvGrpSpPr>
          <p:cNvPr id="328760" name="Group 56"/>
          <p:cNvGrpSpPr>
            <a:grpSpLocks/>
          </p:cNvGrpSpPr>
          <p:nvPr/>
        </p:nvGrpSpPr>
        <p:grpSpPr bwMode="auto">
          <a:xfrm>
            <a:off x="1647093" y="2225675"/>
            <a:ext cx="3754316" cy="1354138"/>
            <a:chOff x="1124" y="1117"/>
            <a:chExt cx="2562" cy="853"/>
          </a:xfrm>
        </p:grpSpPr>
        <p:sp>
          <p:nvSpPr>
            <p:cNvPr id="328708" name="Oval 4"/>
            <p:cNvSpPr>
              <a:spLocks noChangeArrowheads="1"/>
            </p:cNvSpPr>
            <p:nvPr/>
          </p:nvSpPr>
          <p:spPr bwMode="auto">
            <a:xfrm>
              <a:off x="1676" y="1643"/>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09" name="Rectangle 5"/>
            <p:cNvSpPr>
              <a:spLocks noChangeArrowheads="1"/>
            </p:cNvSpPr>
            <p:nvPr/>
          </p:nvSpPr>
          <p:spPr bwMode="auto">
            <a:xfrm>
              <a:off x="3414" y="1669"/>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0" name="Line 6"/>
            <p:cNvSpPr>
              <a:spLocks noChangeShapeType="1"/>
            </p:cNvSpPr>
            <p:nvPr/>
          </p:nvSpPr>
          <p:spPr bwMode="auto">
            <a:xfrm>
              <a:off x="1810" y="1760"/>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1" name="Rectangle 7"/>
            <p:cNvSpPr>
              <a:spLocks noChangeArrowheads="1"/>
            </p:cNvSpPr>
            <p:nvPr/>
          </p:nvSpPr>
          <p:spPr bwMode="auto">
            <a:xfrm>
              <a:off x="3160" y="1591"/>
              <a:ext cx="9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12" name="Text Box 8"/>
            <p:cNvSpPr txBox="1">
              <a:spLocks noChangeArrowheads="1"/>
            </p:cNvSpPr>
            <p:nvPr/>
          </p:nvSpPr>
          <p:spPr bwMode="auto">
            <a:xfrm>
              <a:off x="2770" y="1591"/>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8718" name="Line 14"/>
            <p:cNvSpPr>
              <a:spLocks noChangeShapeType="1"/>
            </p:cNvSpPr>
            <p:nvPr/>
          </p:nvSpPr>
          <p:spPr bwMode="auto">
            <a:xfrm>
              <a:off x="3199" y="1760"/>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19" name="Text Box 15"/>
            <p:cNvSpPr txBox="1">
              <a:spLocks noChangeArrowheads="1"/>
            </p:cNvSpPr>
            <p:nvPr/>
          </p:nvSpPr>
          <p:spPr bwMode="auto">
            <a:xfrm>
              <a:off x="1585" y="1300"/>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8722" name="Rectangle 18"/>
            <p:cNvSpPr>
              <a:spLocks noChangeArrowheads="1"/>
            </p:cNvSpPr>
            <p:nvPr/>
          </p:nvSpPr>
          <p:spPr bwMode="auto">
            <a:xfrm>
              <a:off x="2482" y="1591"/>
              <a:ext cx="94"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3" name="Text Box 19"/>
            <p:cNvSpPr txBox="1">
              <a:spLocks noChangeArrowheads="1"/>
            </p:cNvSpPr>
            <p:nvPr/>
          </p:nvSpPr>
          <p:spPr bwMode="auto">
            <a:xfrm>
              <a:off x="2092" y="1591"/>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8725" name="Line 21"/>
            <p:cNvSpPr>
              <a:spLocks noChangeShapeType="1"/>
            </p:cNvSpPr>
            <p:nvPr/>
          </p:nvSpPr>
          <p:spPr bwMode="auto">
            <a:xfrm>
              <a:off x="2530" y="1760"/>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6" name="Text Box 32"/>
            <p:cNvSpPr txBox="1">
              <a:spLocks noChangeArrowheads="1"/>
            </p:cNvSpPr>
            <p:nvPr/>
          </p:nvSpPr>
          <p:spPr bwMode="auto">
            <a:xfrm>
              <a:off x="3075" y="1117"/>
              <a:ext cx="611"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8737" name="Freeform 33"/>
            <p:cNvSpPr>
              <a:spLocks/>
            </p:cNvSpPr>
            <p:nvPr/>
          </p:nvSpPr>
          <p:spPr bwMode="auto">
            <a:xfrm flipH="1">
              <a:off x="2954" y="1274"/>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38" name="Text Box 34"/>
            <p:cNvSpPr txBox="1">
              <a:spLocks noChangeArrowheads="1"/>
            </p:cNvSpPr>
            <p:nvPr/>
          </p:nvSpPr>
          <p:spPr bwMode="auto">
            <a:xfrm>
              <a:off x="1124" y="1616"/>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11</a:t>
              </a:r>
            </a:p>
          </p:txBody>
        </p:sp>
      </p:grpSp>
      <p:grpSp>
        <p:nvGrpSpPr>
          <p:cNvPr id="328761" name="Group 57"/>
          <p:cNvGrpSpPr>
            <a:grpSpLocks/>
          </p:cNvGrpSpPr>
          <p:nvPr/>
        </p:nvGrpSpPr>
        <p:grpSpPr bwMode="auto">
          <a:xfrm>
            <a:off x="1647093" y="3592512"/>
            <a:ext cx="3754316" cy="1284288"/>
            <a:chOff x="1124" y="1978"/>
            <a:chExt cx="2562" cy="809"/>
          </a:xfrm>
        </p:grpSpPr>
        <p:sp>
          <p:nvSpPr>
            <p:cNvPr id="328720" name="Text Box 16"/>
            <p:cNvSpPr txBox="1">
              <a:spLocks noChangeArrowheads="1"/>
            </p:cNvSpPr>
            <p:nvPr/>
          </p:nvSpPr>
          <p:spPr bwMode="auto">
            <a:xfrm>
              <a:off x="3032" y="1978"/>
              <a:ext cx="654"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8721" name="Freeform 17"/>
            <p:cNvSpPr>
              <a:spLocks/>
            </p:cNvSpPr>
            <p:nvPr/>
          </p:nvSpPr>
          <p:spPr bwMode="auto">
            <a:xfrm flipH="1">
              <a:off x="2893" y="2179"/>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26" name="Oval 22"/>
            <p:cNvSpPr>
              <a:spLocks noChangeArrowheads="1"/>
            </p:cNvSpPr>
            <p:nvPr/>
          </p:nvSpPr>
          <p:spPr bwMode="auto">
            <a:xfrm>
              <a:off x="1676" y="2460"/>
              <a:ext cx="254" cy="327"/>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7" name="Rectangle 23"/>
            <p:cNvSpPr>
              <a:spLocks noChangeArrowheads="1"/>
            </p:cNvSpPr>
            <p:nvPr/>
          </p:nvSpPr>
          <p:spPr bwMode="auto">
            <a:xfrm>
              <a:off x="3426" y="2486"/>
              <a:ext cx="169"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28" name="Line 24"/>
            <p:cNvSpPr>
              <a:spLocks noChangeShapeType="1"/>
            </p:cNvSpPr>
            <p:nvPr/>
          </p:nvSpPr>
          <p:spPr bwMode="auto">
            <a:xfrm>
              <a:off x="1810" y="2577"/>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29" name="Rectangle 25"/>
            <p:cNvSpPr>
              <a:spLocks noChangeArrowheads="1"/>
            </p:cNvSpPr>
            <p:nvPr/>
          </p:nvSpPr>
          <p:spPr bwMode="auto">
            <a:xfrm>
              <a:off x="3160" y="2408"/>
              <a:ext cx="96"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0" name="Text Box 26"/>
            <p:cNvSpPr txBox="1">
              <a:spLocks noChangeArrowheads="1"/>
            </p:cNvSpPr>
            <p:nvPr/>
          </p:nvSpPr>
          <p:spPr bwMode="auto">
            <a:xfrm>
              <a:off x="2770" y="2408"/>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8731" name="Line 27"/>
            <p:cNvSpPr>
              <a:spLocks noChangeShapeType="1"/>
            </p:cNvSpPr>
            <p:nvPr/>
          </p:nvSpPr>
          <p:spPr bwMode="auto">
            <a:xfrm>
              <a:off x="3211"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2" name="Text Box 28"/>
            <p:cNvSpPr txBox="1">
              <a:spLocks noChangeArrowheads="1"/>
            </p:cNvSpPr>
            <p:nvPr/>
          </p:nvSpPr>
          <p:spPr bwMode="auto">
            <a:xfrm>
              <a:off x="1585" y="2117"/>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8733" name="Rectangle 29"/>
            <p:cNvSpPr>
              <a:spLocks noChangeArrowheads="1"/>
            </p:cNvSpPr>
            <p:nvPr/>
          </p:nvSpPr>
          <p:spPr bwMode="auto">
            <a:xfrm>
              <a:off x="2482" y="2408"/>
              <a:ext cx="94"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4" name="Text Box 30"/>
            <p:cNvSpPr txBox="1">
              <a:spLocks noChangeArrowheads="1"/>
            </p:cNvSpPr>
            <p:nvPr/>
          </p:nvSpPr>
          <p:spPr bwMode="auto">
            <a:xfrm>
              <a:off x="2092" y="2408"/>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8735" name="Line 31"/>
            <p:cNvSpPr>
              <a:spLocks noChangeShapeType="1"/>
            </p:cNvSpPr>
            <p:nvPr/>
          </p:nvSpPr>
          <p:spPr bwMode="auto">
            <a:xfrm>
              <a:off x="2530"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39" name="Text Box 35"/>
            <p:cNvSpPr txBox="1">
              <a:spLocks noChangeArrowheads="1"/>
            </p:cNvSpPr>
            <p:nvPr/>
          </p:nvSpPr>
          <p:spPr bwMode="auto">
            <a:xfrm>
              <a:off x="1124" y="2473"/>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12</a:t>
              </a:r>
            </a:p>
          </p:txBody>
        </p:sp>
      </p:grpSp>
      <p:sp>
        <p:nvSpPr>
          <p:cNvPr id="328740" name="Text Box 36"/>
          <p:cNvSpPr txBox="1">
            <a:spLocks noChangeArrowheads="1"/>
          </p:cNvSpPr>
          <p:nvPr/>
        </p:nvSpPr>
        <p:spPr bwMode="auto">
          <a:xfrm>
            <a:off x="849923" y="5043487"/>
            <a:ext cx="764344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50000"/>
              </a:spcBef>
              <a:buFont typeface="Wingdings" pitchFamily="2" charset="2"/>
              <a:buChar char="§"/>
            </a:pPr>
            <a:r>
              <a:rPr lang="en-US" sz="2800" dirty="0"/>
              <a:t> </a:t>
            </a:r>
            <a:r>
              <a:rPr lang="en-US" sz="2800" dirty="0" err="1"/>
              <a:t>Trộn</a:t>
            </a:r>
            <a:r>
              <a:rPr lang="en-US" sz="2800" dirty="0"/>
              <a:t> L</a:t>
            </a:r>
            <a:r>
              <a:rPr lang="en-US" sz="2800" baseline="-25000" dirty="0"/>
              <a:t>11</a:t>
            </a:r>
            <a:r>
              <a:rPr lang="en-US" sz="2800" dirty="0"/>
              <a:t> </a:t>
            </a:r>
            <a:r>
              <a:rPr lang="en-US" sz="2800" dirty="0" err="1"/>
              <a:t>và</a:t>
            </a:r>
            <a:r>
              <a:rPr lang="en-US" sz="2800" dirty="0"/>
              <a:t> L</a:t>
            </a:r>
            <a:r>
              <a:rPr lang="en-US" sz="2800" baseline="-25000" dirty="0"/>
              <a:t>12</a:t>
            </a:r>
            <a:r>
              <a:rPr lang="en-US" sz="2800" dirty="0"/>
              <a:t> </a:t>
            </a:r>
            <a:r>
              <a:rPr lang="en-US" sz="2800" dirty="0" err="1"/>
              <a:t>vào</a:t>
            </a:r>
            <a:r>
              <a:rPr lang="en-US" sz="2800" dirty="0"/>
              <a:t> L</a:t>
            </a:r>
            <a:r>
              <a:rPr lang="en-US" sz="2800" baseline="-25000" dirty="0"/>
              <a:t>1</a:t>
            </a:r>
          </a:p>
        </p:txBody>
      </p:sp>
      <p:grpSp>
        <p:nvGrpSpPr>
          <p:cNvPr id="328762" name="Group 58"/>
          <p:cNvGrpSpPr>
            <a:grpSpLocks/>
          </p:cNvGrpSpPr>
          <p:nvPr/>
        </p:nvGrpSpPr>
        <p:grpSpPr bwMode="auto">
          <a:xfrm>
            <a:off x="1714501" y="5375277"/>
            <a:ext cx="5583115" cy="1354138"/>
            <a:chOff x="1170" y="3340"/>
            <a:chExt cx="3810" cy="853"/>
          </a:xfrm>
        </p:grpSpPr>
        <p:sp>
          <p:nvSpPr>
            <p:cNvPr id="328741" name="Oval 37"/>
            <p:cNvSpPr>
              <a:spLocks noChangeArrowheads="1"/>
            </p:cNvSpPr>
            <p:nvPr/>
          </p:nvSpPr>
          <p:spPr bwMode="auto">
            <a:xfrm>
              <a:off x="1722" y="3866"/>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2" name="Rectangle 38"/>
            <p:cNvSpPr>
              <a:spLocks noChangeArrowheads="1"/>
            </p:cNvSpPr>
            <p:nvPr/>
          </p:nvSpPr>
          <p:spPr bwMode="auto">
            <a:xfrm>
              <a:off x="4811" y="3892"/>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3" name="Line 39"/>
            <p:cNvSpPr>
              <a:spLocks noChangeShapeType="1"/>
            </p:cNvSpPr>
            <p:nvPr/>
          </p:nvSpPr>
          <p:spPr bwMode="auto">
            <a:xfrm>
              <a:off x="1856" y="3983"/>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4" name="Rectangle 40"/>
            <p:cNvSpPr>
              <a:spLocks noChangeArrowheads="1"/>
            </p:cNvSpPr>
            <p:nvPr/>
          </p:nvSpPr>
          <p:spPr bwMode="auto">
            <a:xfrm>
              <a:off x="3206" y="3814"/>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5" name="Text Box 41"/>
            <p:cNvSpPr txBox="1">
              <a:spLocks noChangeArrowheads="1"/>
            </p:cNvSpPr>
            <p:nvPr/>
          </p:nvSpPr>
          <p:spPr bwMode="auto">
            <a:xfrm>
              <a:off x="2816"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28746" name="Rectangle 42"/>
            <p:cNvSpPr>
              <a:spLocks noChangeArrowheads="1"/>
            </p:cNvSpPr>
            <p:nvPr/>
          </p:nvSpPr>
          <p:spPr bwMode="auto">
            <a:xfrm>
              <a:off x="3877" y="3814"/>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7" name="Text Box 43"/>
            <p:cNvSpPr txBox="1">
              <a:spLocks noChangeArrowheads="1"/>
            </p:cNvSpPr>
            <p:nvPr/>
          </p:nvSpPr>
          <p:spPr bwMode="auto">
            <a:xfrm>
              <a:off x="3492"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28748" name="Rectangle 44"/>
            <p:cNvSpPr>
              <a:spLocks noChangeArrowheads="1"/>
            </p:cNvSpPr>
            <p:nvPr/>
          </p:nvSpPr>
          <p:spPr bwMode="auto">
            <a:xfrm>
              <a:off x="4554" y="3814"/>
              <a:ext cx="105"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49" name="Text Box 45"/>
            <p:cNvSpPr txBox="1">
              <a:spLocks noChangeArrowheads="1"/>
            </p:cNvSpPr>
            <p:nvPr/>
          </p:nvSpPr>
          <p:spPr bwMode="auto">
            <a:xfrm>
              <a:off x="4170" y="3814"/>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28750" name="Line 46"/>
            <p:cNvSpPr>
              <a:spLocks noChangeShapeType="1"/>
            </p:cNvSpPr>
            <p:nvPr/>
          </p:nvSpPr>
          <p:spPr bwMode="auto">
            <a:xfrm>
              <a:off x="3930"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1" name="Line 47"/>
            <p:cNvSpPr>
              <a:spLocks noChangeShapeType="1"/>
            </p:cNvSpPr>
            <p:nvPr/>
          </p:nvSpPr>
          <p:spPr bwMode="auto">
            <a:xfrm>
              <a:off x="4596"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2" name="Text Box 48"/>
            <p:cNvSpPr txBox="1">
              <a:spLocks noChangeArrowheads="1"/>
            </p:cNvSpPr>
            <p:nvPr/>
          </p:nvSpPr>
          <p:spPr bwMode="auto">
            <a:xfrm>
              <a:off x="1631" y="3523"/>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8753" name="Rectangle 49"/>
            <p:cNvSpPr>
              <a:spLocks noChangeArrowheads="1"/>
            </p:cNvSpPr>
            <p:nvPr/>
          </p:nvSpPr>
          <p:spPr bwMode="auto">
            <a:xfrm>
              <a:off x="2528" y="3814"/>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54" name="Text Box 50"/>
            <p:cNvSpPr txBox="1">
              <a:spLocks noChangeArrowheads="1"/>
            </p:cNvSpPr>
            <p:nvPr/>
          </p:nvSpPr>
          <p:spPr bwMode="auto">
            <a:xfrm>
              <a:off x="2138"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28755" name="Line 51"/>
            <p:cNvSpPr>
              <a:spLocks noChangeShapeType="1"/>
            </p:cNvSpPr>
            <p:nvPr/>
          </p:nvSpPr>
          <p:spPr bwMode="auto">
            <a:xfrm>
              <a:off x="3253"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8756" name="Line 52"/>
            <p:cNvSpPr>
              <a:spLocks noChangeShapeType="1"/>
            </p:cNvSpPr>
            <p:nvPr/>
          </p:nvSpPr>
          <p:spPr bwMode="auto">
            <a:xfrm>
              <a:off x="2576" y="3983"/>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8757" name="Text Box 53"/>
            <p:cNvSpPr txBox="1">
              <a:spLocks noChangeArrowheads="1"/>
            </p:cNvSpPr>
            <p:nvPr/>
          </p:nvSpPr>
          <p:spPr bwMode="auto">
            <a:xfrm>
              <a:off x="3713" y="3340"/>
              <a:ext cx="602" cy="20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8758" name="Freeform 54"/>
            <p:cNvSpPr>
              <a:spLocks/>
            </p:cNvSpPr>
            <p:nvPr/>
          </p:nvSpPr>
          <p:spPr bwMode="auto">
            <a:xfrm>
              <a:off x="4239" y="3542"/>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8759" name="Text Box 55"/>
            <p:cNvSpPr txBox="1">
              <a:spLocks noChangeArrowheads="1"/>
            </p:cNvSpPr>
            <p:nvPr/>
          </p:nvSpPr>
          <p:spPr bwMode="auto">
            <a:xfrm>
              <a:off x="1170" y="383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1</a:t>
              </a:r>
            </a:p>
          </p:txBody>
        </p:sp>
      </p:grpSp>
      <p:sp>
        <p:nvSpPr>
          <p:cNvPr id="2" name="Title 1"/>
          <p:cNvSpPr>
            <a:spLocks noGrp="1"/>
          </p:cNvSpPr>
          <p:nvPr>
            <p:ph type="title"/>
          </p:nvPr>
        </p:nvSpPr>
        <p:spPr>
          <a:xfrm>
            <a:off x="457200" y="304800"/>
            <a:ext cx="8229600" cy="1066800"/>
          </a:xfrm>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 (</a:t>
            </a:r>
            <a:r>
              <a:rPr lang="en-US" dirty="0" err="1" smtClean="0">
                <a:solidFill>
                  <a:schemeClr val="tx1"/>
                </a:solidFill>
              </a:rPr>
              <a:t>tt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68</a:t>
            </a:fld>
            <a:endParaRPr lang="en-US"/>
          </a:p>
        </p:txBody>
      </p:sp>
    </p:spTree>
    <p:extLst>
      <p:ext uri="{BB962C8B-B14F-4D97-AF65-F5344CB8AC3E}">
        <p14:creationId xmlns:p14="http://schemas.microsoft.com/office/powerpoint/2010/main" val="396508634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blinds(horizontal)">
                                      <p:cBhvr>
                                        <p:cTn id="7" dur="500"/>
                                        <p:tgtEl>
                                          <p:spTgt spid="3287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8707">
                                            <p:txEl>
                                              <p:pRg st="1" end="1"/>
                                            </p:txEl>
                                          </p:spTgt>
                                        </p:tgtEl>
                                        <p:attrNameLst>
                                          <p:attrName>style.visibility</p:attrName>
                                        </p:attrNameLst>
                                      </p:cBhvr>
                                      <p:to>
                                        <p:strVal val="visible"/>
                                      </p:to>
                                    </p:set>
                                    <p:animEffect transition="in" filter="blinds(horizontal)">
                                      <p:cBhvr>
                                        <p:cTn id="10" dur="500"/>
                                        <p:tgtEl>
                                          <p:spTgt spid="3287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8760"/>
                                        </p:tgtEl>
                                        <p:attrNameLst>
                                          <p:attrName>style.visibility</p:attrName>
                                        </p:attrNameLst>
                                      </p:cBhvr>
                                      <p:to>
                                        <p:strVal val="visible"/>
                                      </p:to>
                                    </p:set>
                                    <p:animEffect transition="in" filter="blinds(horizontal)">
                                      <p:cBhvr>
                                        <p:cTn id="15" dur="500"/>
                                        <p:tgtEl>
                                          <p:spTgt spid="3287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8761"/>
                                        </p:tgtEl>
                                        <p:attrNameLst>
                                          <p:attrName>style.visibility</p:attrName>
                                        </p:attrNameLst>
                                      </p:cBhvr>
                                      <p:to>
                                        <p:strVal val="visible"/>
                                      </p:to>
                                    </p:set>
                                    <p:animEffect transition="in" filter="blinds(horizontal)">
                                      <p:cBhvr>
                                        <p:cTn id="20" dur="500"/>
                                        <p:tgtEl>
                                          <p:spTgt spid="32876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8740"/>
                                        </p:tgtEl>
                                        <p:attrNameLst>
                                          <p:attrName>style.visibility</p:attrName>
                                        </p:attrNameLst>
                                      </p:cBhvr>
                                      <p:to>
                                        <p:strVal val="visible"/>
                                      </p:to>
                                    </p:set>
                                    <p:animEffect transition="in" filter="blinds(horizontal)">
                                      <p:cBhvr>
                                        <p:cTn id="25" dur="500"/>
                                        <p:tgtEl>
                                          <p:spTgt spid="3287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8762"/>
                                        </p:tgtEl>
                                        <p:attrNameLst>
                                          <p:attrName>style.visibility</p:attrName>
                                        </p:attrNameLst>
                                      </p:cBhvr>
                                      <p:to>
                                        <p:strVal val="visible"/>
                                      </p:to>
                                    </p:set>
                                    <p:animEffect transition="in" filter="blinds(horizontal)">
                                      <p:cBhvr>
                                        <p:cTn id="30" dur="500"/>
                                        <p:tgtEl>
                                          <p:spTgt spid="328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P spid="32874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716574" y="1135062"/>
            <a:ext cx="8427426" cy="1150938"/>
          </a:xfrm>
        </p:spPr>
        <p:txBody>
          <a:bodyPr/>
          <a:lstStyle/>
          <a:p>
            <a:pPr>
              <a:buFont typeface="Wingdings" pitchFamily="2" charset="2"/>
              <a:buChar char="Ø"/>
            </a:pPr>
            <a:r>
              <a:rPr lang="en-US" sz="2800" dirty="0" err="1"/>
              <a:t>Sắp</a:t>
            </a:r>
            <a:r>
              <a:rPr lang="en-US" sz="2800" dirty="0"/>
              <a:t> </a:t>
            </a:r>
            <a:r>
              <a:rPr lang="en-US" sz="2800" dirty="0" err="1"/>
              <a:t>xếp</a:t>
            </a:r>
            <a:r>
              <a:rPr lang="en-US" sz="2800" dirty="0"/>
              <a:t> L</a:t>
            </a:r>
            <a:r>
              <a:rPr lang="en-US" sz="2800" baseline="-25000" dirty="0"/>
              <a:t>2</a:t>
            </a:r>
          </a:p>
          <a:p>
            <a:pPr lvl="1">
              <a:buFont typeface="Wingdings" pitchFamily="2" charset="2"/>
              <a:buChar char="§"/>
            </a:pPr>
            <a:r>
              <a:rPr lang="en-US" dirty="0" err="1"/>
              <a:t>Phân</a:t>
            </a:r>
            <a:r>
              <a:rPr lang="en-US" dirty="0"/>
              <a:t> </a:t>
            </a:r>
            <a:r>
              <a:rPr lang="en-US" dirty="0" err="1"/>
              <a:t>phối</a:t>
            </a:r>
            <a:r>
              <a:rPr lang="en-US" dirty="0"/>
              <a:t> </a:t>
            </a:r>
            <a:r>
              <a:rPr lang="en-US" dirty="0" err="1"/>
              <a:t>các</a:t>
            </a:r>
            <a:r>
              <a:rPr lang="en-US" dirty="0"/>
              <a:t> </a:t>
            </a:r>
            <a:r>
              <a:rPr lang="en-US" dirty="0" err="1"/>
              <a:t>đường</a:t>
            </a:r>
            <a:r>
              <a:rPr lang="en-US" dirty="0"/>
              <a:t> </a:t>
            </a:r>
            <a:r>
              <a:rPr lang="en-US" dirty="0" err="1"/>
              <a:t>chạy</a:t>
            </a:r>
            <a:r>
              <a:rPr lang="en-US" dirty="0"/>
              <a:t> </a:t>
            </a:r>
            <a:r>
              <a:rPr lang="en-US" dirty="0" err="1"/>
              <a:t>của</a:t>
            </a:r>
            <a:r>
              <a:rPr lang="en-US" dirty="0"/>
              <a:t> L</a:t>
            </a:r>
            <a:r>
              <a:rPr lang="en-US" baseline="-25000" dirty="0"/>
              <a:t>2</a:t>
            </a:r>
            <a:r>
              <a:rPr lang="en-US" dirty="0"/>
              <a:t> </a:t>
            </a:r>
            <a:r>
              <a:rPr lang="en-US" dirty="0" err="1"/>
              <a:t>vào</a:t>
            </a:r>
            <a:r>
              <a:rPr lang="en-US" dirty="0"/>
              <a:t> L</a:t>
            </a:r>
            <a:r>
              <a:rPr lang="en-US" baseline="-25000" dirty="0"/>
              <a:t>21</a:t>
            </a:r>
            <a:r>
              <a:rPr lang="en-US" dirty="0"/>
              <a:t>, L</a:t>
            </a:r>
            <a:r>
              <a:rPr lang="en-US" baseline="-25000" dirty="0"/>
              <a:t>22</a:t>
            </a:r>
          </a:p>
        </p:txBody>
      </p:sp>
      <p:grpSp>
        <p:nvGrpSpPr>
          <p:cNvPr id="329775" name="Group 47"/>
          <p:cNvGrpSpPr>
            <a:grpSpLocks/>
          </p:cNvGrpSpPr>
          <p:nvPr/>
        </p:nvGrpSpPr>
        <p:grpSpPr bwMode="auto">
          <a:xfrm>
            <a:off x="1647092" y="2073275"/>
            <a:ext cx="2880947" cy="1354138"/>
            <a:chOff x="1124" y="1117"/>
            <a:chExt cx="1966" cy="853"/>
          </a:xfrm>
        </p:grpSpPr>
        <p:sp>
          <p:nvSpPr>
            <p:cNvPr id="329741" name="Rectangle 13"/>
            <p:cNvSpPr>
              <a:spLocks noChangeArrowheads="1"/>
            </p:cNvSpPr>
            <p:nvPr/>
          </p:nvSpPr>
          <p:spPr bwMode="auto">
            <a:xfrm>
              <a:off x="2482" y="1591"/>
              <a:ext cx="94"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2" name="Oval 4"/>
            <p:cNvSpPr>
              <a:spLocks noChangeArrowheads="1"/>
            </p:cNvSpPr>
            <p:nvPr/>
          </p:nvSpPr>
          <p:spPr bwMode="auto">
            <a:xfrm>
              <a:off x="1676" y="1643"/>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3" name="Rectangle 5"/>
            <p:cNvSpPr>
              <a:spLocks noChangeArrowheads="1"/>
            </p:cNvSpPr>
            <p:nvPr/>
          </p:nvSpPr>
          <p:spPr bwMode="auto">
            <a:xfrm>
              <a:off x="2748" y="1669"/>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4" name="Line 6"/>
            <p:cNvSpPr>
              <a:spLocks noChangeShapeType="1"/>
            </p:cNvSpPr>
            <p:nvPr/>
          </p:nvSpPr>
          <p:spPr bwMode="auto">
            <a:xfrm>
              <a:off x="1810" y="1760"/>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8" name="Text Box 10"/>
            <p:cNvSpPr txBox="1">
              <a:spLocks noChangeArrowheads="1"/>
            </p:cNvSpPr>
            <p:nvPr/>
          </p:nvSpPr>
          <p:spPr bwMode="auto">
            <a:xfrm>
              <a:off x="1585" y="1300"/>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9742" name="Text Box 14"/>
            <p:cNvSpPr txBox="1">
              <a:spLocks noChangeArrowheads="1"/>
            </p:cNvSpPr>
            <p:nvPr/>
          </p:nvSpPr>
          <p:spPr bwMode="auto">
            <a:xfrm>
              <a:off x="2092" y="1591"/>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9743" name="Line 15"/>
            <p:cNvSpPr>
              <a:spLocks noChangeShapeType="1"/>
            </p:cNvSpPr>
            <p:nvPr/>
          </p:nvSpPr>
          <p:spPr bwMode="auto">
            <a:xfrm>
              <a:off x="2530" y="1760"/>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54" name="Text Box 26"/>
            <p:cNvSpPr txBox="1">
              <a:spLocks noChangeArrowheads="1"/>
            </p:cNvSpPr>
            <p:nvPr/>
          </p:nvSpPr>
          <p:spPr bwMode="auto">
            <a:xfrm>
              <a:off x="2515" y="1117"/>
              <a:ext cx="575"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9755" name="Freeform 27"/>
            <p:cNvSpPr>
              <a:spLocks/>
            </p:cNvSpPr>
            <p:nvPr/>
          </p:nvSpPr>
          <p:spPr bwMode="auto">
            <a:xfrm flipH="1">
              <a:off x="2394" y="1274"/>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56" name="Text Box 28"/>
            <p:cNvSpPr txBox="1">
              <a:spLocks noChangeArrowheads="1"/>
            </p:cNvSpPr>
            <p:nvPr/>
          </p:nvSpPr>
          <p:spPr bwMode="auto">
            <a:xfrm>
              <a:off x="1124" y="1616"/>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21</a:t>
              </a:r>
            </a:p>
          </p:txBody>
        </p:sp>
      </p:grpSp>
      <p:grpSp>
        <p:nvGrpSpPr>
          <p:cNvPr id="329773" name="Group 45"/>
          <p:cNvGrpSpPr>
            <a:grpSpLocks/>
          </p:cNvGrpSpPr>
          <p:nvPr/>
        </p:nvGrpSpPr>
        <p:grpSpPr bwMode="auto">
          <a:xfrm>
            <a:off x="1647093" y="3440112"/>
            <a:ext cx="2880946" cy="1284288"/>
            <a:chOff x="1124" y="1978"/>
            <a:chExt cx="1966" cy="809"/>
          </a:xfrm>
        </p:grpSpPr>
        <p:sp>
          <p:nvSpPr>
            <p:cNvPr id="329751" name="Rectangle 23"/>
            <p:cNvSpPr>
              <a:spLocks noChangeArrowheads="1"/>
            </p:cNvSpPr>
            <p:nvPr/>
          </p:nvSpPr>
          <p:spPr bwMode="auto">
            <a:xfrm>
              <a:off x="2482" y="2408"/>
              <a:ext cx="94"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39" name="Text Box 11"/>
            <p:cNvSpPr txBox="1">
              <a:spLocks noChangeArrowheads="1"/>
            </p:cNvSpPr>
            <p:nvPr/>
          </p:nvSpPr>
          <p:spPr bwMode="auto">
            <a:xfrm>
              <a:off x="2397" y="1978"/>
              <a:ext cx="693"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9740" name="Freeform 12"/>
            <p:cNvSpPr>
              <a:spLocks/>
            </p:cNvSpPr>
            <p:nvPr/>
          </p:nvSpPr>
          <p:spPr bwMode="auto">
            <a:xfrm flipH="1">
              <a:off x="2258" y="2179"/>
              <a:ext cx="139" cy="23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44" name="Oval 16"/>
            <p:cNvSpPr>
              <a:spLocks noChangeArrowheads="1"/>
            </p:cNvSpPr>
            <p:nvPr/>
          </p:nvSpPr>
          <p:spPr bwMode="auto">
            <a:xfrm>
              <a:off x="1676" y="2460"/>
              <a:ext cx="254" cy="327"/>
            </a:xfrm>
            <a:prstGeom prst="ellipse">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45" name="Rectangle 17"/>
            <p:cNvSpPr>
              <a:spLocks noChangeArrowheads="1"/>
            </p:cNvSpPr>
            <p:nvPr/>
          </p:nvSpPr>
          <p:spPr bwMode="auto">
            <a:xfrm>
              <a:off x="2746" y="2486"/>
              <a:ext cx="169" cy="233"/>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46" name="Line 18"/>
            <p:cNvSpPr>
              <a:spLocks noChangeShapeType="1"/>
            </p:cNvSpPr>
            <p:nvPr/>
          </p:nvSpPr>
          <p:spPr bwMode="auto">
            <a:xfrm>
              <a:off x="1810" y="2577"/>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9749" name="Line 21"/>
            <p:cNvSpPr>
              <a:spLocks noChangeShapeType="1"/>
            </p:cNvSpPr>
            <p:nvPr/>
          </p:nvSpPr>
          <p:spPr bwMode="auto">
            <a:xfrm>
              <a:off x="2531" y="2577"/>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50" name="Text Box 22"/>
            <p:cNvSpPr txBox="1">
              <a:spLocks noChangeArrowheads="1"/>
            </p:cNvSpPr>
            <p:nvPr/>
          </p:nvSpPr>
          <p:spPr bwMode="auto">
            <a:xfrm>
              <a:off x="1585" y="2117"/>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9752" name="Text Box 24"/>
            <p:cNvSpPr txBox="1">
              <a:spLocks noChangeArrowheads="1"/>
            </p:cNvSpPr>
            <p:nvPr/>
          </p:nvSpPr>
          <p:spPr bwMode="auto">
            <a:xfrm>
              <a:off x="2092" y="2408"/>
              <a:ext cx="388" cy="342"/>
            </a:xfrm>
            <a:prstGeom prst="rect">
              <a:avLst/>
            </a:prstGeom>
            <a:gradFill rotWithShape="1">
              <a:gsLst>
                <a:gs pos="0">
                  <a:schemeClr val="accent2">
                    <a:gamma/>
                    <a:tint val="0"/>
                    <a:invGamma/>
                  </a:schemeClr>
                </a:gs>
                <a:gs pos="100000">
                  <a:schemeClr val="accent2">
                    <a:alpha val="60001"/>
                  </a:scheme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9757" name="Text Box 29"/>
            <p:cNvSpPr txBox="1">
              <a:spLocks noChangeArrowheads="1"/>
            </p:cNvSpPr>
            <p:nvPr/>
          </p:nvSpPr>
          <p:spPr bwMode="auto">
            <a:xfrm>
              <a:off x="1124" y="2473"/>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22</a:t>
              </a:r>
            </a:p>
          </p:txBody>
        </p:sp>
      </p:grpSp>
      <p:sp>
        <p:nvSpPr>
          <p:cNvPr id="329758" name="Text Box 30"/>
          <p:cNvSpPr txBox="1">
            <a:spLocks noChangeArrowheads="1"/>
          </p:cNvSpPr>
          <p:nvPr/>
        </p:nvSpPr>
        <p:spPr bwMode="auto">
          <a:xfrm>
            <a:off x="915866" y="4967287"/>
            <a:ext cx="7511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dirty="0" err="1"/>
              <a:t>Trộn</a:t>
            </a:r>
            <a:r>
              <a:rPr lang="en-US" sz="2800" dirty="0"/>
              <a:t> L</a:t>
            </a:r>
            <a:r>
              <a:rPr lang="en-US" sz="2800" baseline="-25000" dirty="0"/>
              <a:t>21</a:t>
            </a:r>
            <a:r>
              <a:rPr lang="en-US" sz="2800" dirty="0"/>
              <a:t>, L</a:t>
            </a:r>
            <a:r>
              <a:rPr lang="en-US" sz="2800" baseline="-25000" dirty="0"/>
              <a:t>22</a:t>
            </a:r>
            <a:r>
              <a:rPr lang="en-US" sz="2800" dirty="0"/>
              <a:t> </a:t>
            </a:r>
            <a:r>
              <a:rPr lang="en-US" sz="2800" dirty="0" err="1"/>
              <a:t>thành</a:t>
            </a:r>
            <a:r>
              <a:rPr lang="en-US" sz="2800" dirty="0"/>
              <a:t> L</a:t>
            </a:r>
            <a:r>
              <a:rPr lang="en-US" sz="2800" baseline="-25000" dirty="0"/>
              <a:t>2</a:t>
            </a:r>
          </a:p>
        </p:txBody>
      </p:sp>
      <p:grpSp>
        <p:nvGrpSpPr>
          <p:cNvPr id="329774" name="Group 46"/>
          <p:cNvGrpSpPr>
            <a:grpSpLocks/>
          </p:cNvGrpSpPr>
          <p:nvPr/>
        </p:nvGrpSpPr>
        <p:grpSpPr bwMode="auto">
          <a:xfrm>
            <a:off x="1846385" y="5410200"/>
            <a:ext cx="3792416" cy="1354138"/>
            <a:chOff x="1260" y="3340"/>
            <a:chExt cx="2588" cy="853"/>
          </a:xfrm>
        </p:grpSpPr>
        <p:sp>
          <p:nvSpPr>
            <p:cNvPr id="329759" name="Oval 31"/>
            <p:cNvSpPr>
              <a:spLocks noChangeArrowheads="1"/>
            </p:cNvSpPr>
            <p:nvPr/>
          </p:nvSpPr>
          <p:spPr bwMode="auto">
            <a:xfrm>
              <a:off x="1812" y="3866"/>
              <a:ext cx="254" cy="32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0" name="Rectangle 32"/>
            <p:cNvSpPr>
              <a:spLocks noChangeArrowheads="1"/>
            </p:cNvSpPr>
            <p:nvPr/>
          </p:nvSpPr>
          <p:spPr bwMode="auto">
            <a:xfrm>
              <a:off x="3550" y="3892"/>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1" name="Line 33"/>
            <p:cNvSpPr>
              <a:spLocks noChangeShapeType="1"/>
            </p:cNvSpPr>
            <p:nvPr/>
          </p:nvSpPr>
          <p:spPr bwMode="auto">
            <a:xfrm>
              <a:off x="1946" y="3983"/>
              <a:ext cx="296"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2" name="Rectangle 34"/>
            <p:cNvSpPr>
              <a:spLocks noChangeArrowheads="1"/>
            </p:cNvSpPr>
            <p:nvPr/>
          </p:nvSpPr>
          <p:spPr bwMode="auto">
            <a:xfrm>
              <a:off x="3296" y="3814"/>
              <a:ext cx="9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3" name="Text Box 35"/>
            <p:cNvSpPr txBox="1">
              <a:spLocks noChangeArrowheads="1"/>
            </p:cNvSpPr>
            <p:nvPr/>
          </p:nvSpPr>
          <p:spPr bwMode="auto">
            <a:xfrm>
              <a:off x="2906"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29764" name="Line 36"/>
            <p:cNvSpPr>
              <a:spLocks noChangeShapeType="1"/>
            </p:cNvSpPr>
            <p:nvPr/>
          </p:nvSpPr>
          <p:spPr bwMode="auto">
            <a:xfrm>
              <a:off x="3335" y="3983"/>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29765" name="Text Box 37"/>
            <p:cNvSpPr txBox="1">
              <a:spLocks noChangeArrowheads="1"/>
            </p:cNvSpPr>
            <p:nvPr/>
          </p:nvSpPr>
          <p:spPr bwMode="auto">
            <a:xfrm>
              <a:off x="1721" y="3523"/>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29766" name="Rectangle 38"/>
            <p:cNvSpPr>
              <a:spLocks noChangeArrowheads="1"/>
            </p:cNvSpPr>
            <p:nvPr/>
          </p:nvSpPr>
          <p:spPr bwMode="auto">
            <a:xfrm>
              <a:off x="2618" y="3814"/>
              <a:ext cx="94"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7" name="Text Box 39"/>
            <p:cNvSpPr txBox="1">
              <a:spLocks noChangeArrowheads="1"/>
            </p:cNvSpPr>
            <p:nvPr/>
          </p:nvSpPr>
          <p:spPr bwMode="auto">
            <a:xfrm>
              <a:off x="2228" y="3814"/>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29768" name="Line 40"/>
            <p:cNvSpPr>
              <a:spLocks noChangeShapeType="1"/>
            </p:cNvSpPr>
            <p:nvPr/>
          </p:nvSpPr>
          <p:spPr bwMode="auto">
            <a:xfrm>
              <a:off x="2666" y="3983"/>
              <a:ext cx="239" cy="0"/>
            </a:xfrm>
            <a:prstGeom prst="line">
              <a:avLst/>
            </a:prstGeom>
            <a:noFill/>
            <a:ln w="38100">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9769" name="Text Box 41"/>
            <p:cNvSpPr txBox="1">
              <a:spLocks noChangeArrowheads="1"/>
            </p:cNvSpPr>
            <p:nvPr/>
          </p:nvSpPr>
          <p:spPr bwMode="auto">
            <a:xfrm>
              <a:off x="3211" y="3340"/>
              <a:ext cx="637" cy="246"/>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29770" name="Freeform 42"/>
            <p:cNvSpPr>
              <a:spLocks/>
            </p:cNvSpPr>
            <p:nvPr/>
          </p:nvSpPr>
          <p:spPr bwMode="auto">
            <a:xfrm flipH="1">
              <a:off x="3090" y="3497"/>
              <a:ext cx="121" cy="303"/>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29771" name="Text Box 43"/>
            <p:cNvSpPr txBox="1">
              <a:spLocks noChangeArrowheads="1"/>
            </p:cNvSpPr>
            <p:nvPr/>
          </p:nvSpPr>
          <p:spPr bwMode="auto">
            <a:xfrm>
              <a:off x="1260" y="3839"/>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L</a:t>
              </a:r>
              <a:r>
                <a:rPr lang="en-US" sz="2000" b="1" baseline="-25000"/>
                <a:t>2</a:t>
              </a:r>
            </a:p>
          </p:txBody>
        </p:sp>
      </p:grpSp>
      <p:sp>
        <p:nvSpPr>
          <p:cNvPr id="2" name="Title 1"/>
          <p:cNvSpPr>
            <a:spLocks noGrp="1"/>
          </p:cNvSpPr>
          <p:nvPr>
            <p:ph type="title"/>
          </p:nvPr>
        </p:nvSpPr>
        <p:spPr>
          <a:xfrm>
            <a:off x="427892" y="228600"/>
            <a:ext cx="8229600" cy="1066800"/>
          </a:xfrm>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 (</a:t>
            </a:r>
            <a:r>
              <a:rPr lang="en-US" dirty="0" err="1" smtClean="0">
                <a:solidFill>
                  <a:schemeClr val="tx1"/>
                </a:solidFill>
              </a:rPr>
              <a:t>tt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69</a:t>
            </a:fld>
            <a:endParaRPr lang="en-US"/>
          </a:p>
        </p:txBody>
      </p:sp>
    </p:spTree>
    <p:extLst>
      <p:ext uri="{BB962C8B-B14F-4D97-AF65-F5344CB8AC3E}">
        <p14:creationId xmlns:p14="http://schemas.microsoft.com/office/powerpoint/2010/main" val="332520249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75"/>
                                        </p:tgtEl>
                                        <p:attrNameLst>
                                          <p:attrName>style.visibility</p:attrName>
                                        </p:attrNameLst>
                                      </p:cBhvr>
                                      <p:to>
                                        <p:strVal val="visible"/>
                                      </p:to>
                                    </p:set>
                                    <p:animEffect transition="in" filter="blinds(horizontal)">
                                      <p:cBhvr>
                                        <p:cTn id="7" dur="500"/>
                                        <p:tgtEl>
                                          <p:spTgt spid="329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9773"/>
                                        </p:tgtEl>
                                        <p:attrNameLst>
                                          <p:attrName>style.visibility</p:attrName>
                                        </p:attrNameLst>
                                      </p:cBhvr>
                                      <p:to>
                                        <p:strVal val="visible"/>
                                      </p:to>
                                    </p:set>
                                    <p:animEffect transition="in" filter="blinds(horizontal)">
                                      <p:cBhvr>
                                        <p:cTn id="12" dur="500"/>
                                        <p:tgtEl>
                                          <p:spTgt spid="329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9758"/>
                                        </p:tgtEl>
                                        <p:attrNameLst>
                                          <p:attrName>style.visibility</p:attrName>
                                        </p:attrNameLst>
                                      </p:cBhvr>
                                      <p:to>
                                        <p:strVal val="visible"/>
                                      </p:to>
                                    </p:set>
                                    <p:animEffect transition="in" filter="blinds(horizontal)">
                                      <p:cBhvr>
                                        <p:cTn id="17" dur="500"/>
                                        <p:tgtEl>
                                          <p:spTgt spid="329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9774"/>
                                        </p:tgtEl>
                                        <p:attrNameLst>
                                          <p:attrName>style.visibility</p:attrName>
                                        </p:attrNameLst>
                                      </p:cBhvr>
                                      <p:to>
                                        <p:strVal val="visible"/>
                                      </p:to>
                                    </p:set>
                                    <p:animEffect transition="in" filter="blinds(horizontal)">
                                      <p:cBhvr>
                                        <p:cTn id="22" dur="500"/>
                                        <p:tgtEl>
                                          <p:spTgt spid="329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type="body" idx="1"/>
          </p:nvPr>
        </p:nvSpPr>
        <p:spPr>
          <a:xfrm>
            <a:off x="716574" y="1647825"/>
            <a:ext cx="8109438" cy="4448175"/>
          </a:xfrm>
        </p:spPr>
        <p:txBody>
          <a:bodyPr>
            <a:noAutofit/>
          </a:bodyPr>
          <a:lstStyle/>
          <a:p>
            <a:pPr>
              <a:lnSpc>
                <a:spcPct val="115000"/>
              </a:lnSpc>
              <a:spcBef>
                <a:spcPct val="50000"/>
              </a:spcBef>
            </a:pPr>
            <a:r>
              <a:rPr lang="en-US" sz="3200" dirty="0" err="1">
                <a:solidFill>
                  <a:srgbClr val="080808"/>
                </a:solidFill>
              </a:rPr>
              <a:t>Không</a:t>
            </a:r>
            <a:r>
              <a:rPr lang="en-US" sz="3200" dirty="0">
                <a:solidFill>
                  <a:srgbClr val="080808"/>
                </a:solidFill>
              </a:rPr>
              <a:t> </a:t>
            </a:r>
            <a:r>
              <a:rPr lang="en-US" sz="3200" dirty="0" err="1">
                <a:solidFill>
                  <a:srgbClr val="080808"/>
                </a:solidFill>
              </a:rPr>
              <a:t>được</a:t>
            </a:r>
            <a:r>
              <a:rPr lang="en-US" sz="3200" dirty="0">
                <a:solidFill>
                  <a:srgbClr val="080808"/>
                </a:solidFill>
              </a:rPr>
              <a:t> </a:t>
            </a:r>
            <a:r>
              <a:rPr lang="en-US" sz="3200" dirty="0" err="1">
                <a:solidFill>
                  <a:srgbClr val="080808"/>
                </a:solidFill>
              </a:rPr>
              <a:t>khai</a:t>
            </a:r>
            <a:r>
              <a:rPr lang="en-US" sz="3200" dirty="0">
                <a:solidFill>
                  <a:srgbClr val="080808"/>
                </a:solidFill>
              </a:rPr>
              <a:t> </a:t>
            </a:r>
            <a:r>
              <a:rPr lang="en-US" sz="3200" dirty="0" err="1">
                <a:solidFill>
                  <a:srgbClr val="080808"/>
                </a:solidFill>
              </a:rPr>
              <a:t>báo</a:t>
            </a:r>
            <a:r>
              <a:rPr lang="en-US" sz="3200" dirty="0">
                <a:solidFill>
                  <a:srgbClr val="080808"/>
                </a:solidFill>
              </a:rPr>
              <a:t> </a:t>
            </a:r>
            <a:r>
              <a:rPr lang="en-US" sz="3200" dirty="0" err="1">
                <a:solidFill>
                  <a:srgbClr val="080808"/>
                </a:solidFill>
              </a:rPr>
              <a:t>tường</a:t>
            </a:r>
            <a:r>
              <a:rPr lang="en-US" sz="3200" dirty="0">
                <a:solidFill>
                  <a:srgbClr val="080808"/>
                </a:solidFill>
              </a:rPr>
              <a:t> minh, </a:t>
            </a:r>
            <a:r>
              <a:rPr lang="en-US" sz="3200" dirty="0" err="1">
                <a:solidFill>
                  <a:srgbClr val="080808"/>
                </a:solidFill>
              </a:rPr>
              <a:t>không</a:t>
            </a:r>
            <a:r>
              <a:rPr lang="en-US" sz="3200" dirty="0">
                <a:solidFill>
                  <a:srgbClr val="080808"/>
                </a:solidFill>
              </a:rPr>
              <a:t> </a:t>
            </a:r>
            <a:r>
              <a:rPr lang="en-US" sz="3200" dirty="0" err="1">
                <a:solidFill>
                  <a:srgbClr val="080808"/>
                </a:solidFill>
              </a:rPr>
              <a:t>có</a:t>
            </a:r>
            <a:r>
              <a:rPr lang="en-US" sz="3200" dirty="0">
                <a:solidFill>
                  <a:srgbClr val="080808"/>
                </a:solidFill>
              </a:rPr>
              <a:t> </a:t>
            </a:r>
            <a:r>
              <a:rPr lang="en-US" sz="3200" dirty="0" err="1">
                <a:solidFill>
                  <a:srgbClr val="080808"/>
                </a:solidFill>
              </a:rPr>
              <a:t>tên</a:t>
            </a:r>
            <a:r>
              <a:rPr lang="en-US" sz="3200" dirty="0">
                <a:solidFill>
                  <a:srgbClr val="080808"/>
                </a:solidFill>
              </a:rPr>
              <a:t> </a:t>
            </a:r>
            <a:r>
              <a:rPr lang="en-US" sz="3200" dirty="0" err="1">
                <a:solidFill>
                  <a:srgbClr val="080808"/>
                </a:solidFill>
              </a:rPr>
              <a:t>gọi</a:t>
            </a:r>
            <a:endParaRPr lang="en-US" sz="3200" dirty="0">
              <a:solidFill>
                <a:srgbClr val="080808"/>
              </a:solidFill>
            </a:endParaRPr>
          </a:p>
          <a:p>
            <a:pPr>
              <a:lnSpc>
                <a:spcPct val="115000"/>
              </a:lnSpc>
              <a:spcBef>
                <a:spcPct val="50000"/>
              </a:spcBef>
            </a:pPr>
            <a:r>
              <a:rPr lang="en-US" sz="3200" dirty="0" err="1">
                <a:solidFill>
                  <a:srgbClr val="080808"/>
                </a:solidFill>
              </a:rPr>
              <a:t>Xin</a:t>
            </a:r>
            <a:r>
              <a:rPr lang="en-US" sz="3200" dirty="0">
                <a:solidFill>
                  <a:srgbClr val="080808"/>
                </a:solidFill>
              </a:rPr>
              <a:t> </a:t>
            </a:r>
            <a:r>
              <a:rPr lang="en-US" sz="3200" dirty="0" err="1">
                <a:solidFill>
                  <a:srgbClr val="080808"/>
                </a:solidFill>
              </a:rPr>
              <a:t>khi</a:t>
            </a:r>
            <a:r>
              <a:rPr lang="en-US" sz="3200" dirty="0">
                <a:solidFill>
                  <a:srgbClr val="080808"/>
                </a:solidFill>
              </a:rPr>
              <a:t> </a:t>
            </a:r>
            <a:r>
              <a:rPr lang="en-US" sz="3200" dirty="0" err="1">
                <a:solidFill>
                  <a:srgbClr val="080808"/>
                </a:solidFill>
              </a:rPr>
              <a:t>cần</a:t>
            </a:r>
            <a:r>
              <a:rPr lang="en-US" sz="3200" dirty="0">
                <a:solidFill>
                  <a:srgbClr val="080808"/>
                </a:solidFill>
              </a:rPr>
              <a:t>, </a:t>
            </a:r>
            <a:r>
              <a:rPr lang="en-US" sz="3200" dirty="0" err="1">
                <a:solidFill>
                  <a:srgbClr val="080808"/>
                </a:solidFill>
              </a:rPr>
              <a:t>giải</a:t>
            </a:r>
            <a:r>
              <a:rPr lang="en-US" sz="3200" dirty="0">
                <a:solidFill>
                  <a:srgbClr val="080808"/>
                </a:solidFill>
              </a:rPr>
              <a:t> </a:t>
            </a:r>
            <a:r>
              <a:rPr lang="en-US" sz="3200" dirty="0" err="1">
                <a:solidFill>
                  <a:srgbClr val="080808"/>
                </a:solidFill>
              </a:rPr>
              <a:t>phóng</a:t>
            </a:r>
            <a:r>
              <a:rPr lang="en-US" sz="3200" dirty="0">
                <a:solidFill>
                  <a:srgbClr val="080808"/>
                </a:solidFill>
              </a:rPr>
              <a:t> </a:t>
            </a:r>
            <a:r>
              <a:rPr lang="en-US" sz="3200" dirty="0" err="1">
                <a:solidFill>
                  <a:srgbClr val="080808"/>
                </a:solidFill>
              </a:rPr>
              <a:t>khi</a:t>
            </a:r>
            <a:r>
              <a:rPr lang="en-US" sz="3200" dirty="0">
                <a:solidFill>
                  <a:srgbClr val="080808"/>
                </a:solidFill>
              </a:rPr>
              <a:t> </a:t>
            </a:r>
            <a:r>
              <a:rPr lang="en-US" sz="3200" dirty="0" err="1">
                <a:solidFill>
                  <a:srgbClr val="080808"/>
                </a:solidFill>
              </a:rPr>
              <a:t>sử</a:t>
            </a:r>
            <a:r>
              <a:rPr lang="en-US" sz="3200" dirty="0">
                <a:solidFill>
                  <a:srgbClr val="080808"/>
                </a:solidFill>
              </a:rPr>
              <a:t> </a:t>
            </a:r>
            <a:r>
              <a:rPr lang="en-US" sz="3200" dirty="0" err="1">
                <a:solidFill>
                  <a:srgbClr val="080808"/>
                </a:solidFill>
              </a:rPr>
              <a:t>dụng</a:t>
            </a:r>
            <a:r>
              <a:rPr lang="en-US" sz="3200" dirty="0">
                <a:solidFill>
                  <a:srgbClr val="080808"/>
                </a:solidFill>
              </a:rPr>
              <a:t> </a:t>
            </a:r>
            <a:r>
              <a:rPr lang="en-US" sz="3200" dirty="0" err="1">
                <a:solidFill>
                  <a:srgbClr val="080808"/>
                </a:solidFill>
              </a:rPr>
              <a:t>xong</a:t>
            </a:r>
            <a:endParaRPr lang="en-US" sz="3200" dirty="0">
              <a:solidFill>
                <a:srgbClr val="080808"/>
              </a:solidFill>
            </a:endParaRPr>
          </a:p>
          <a:p>
            <a:pPr>
              <a:lnSpc>
                <a:spcPct val="115000"/>
              </a:lnSpc>
              <a:spcBef>
                <a:spcPct val="50000"/>
              </a:spcBef>
            </a:pPr>
            <a:r>
              <a:rPr lang="en-US" sz="3200" dirty="0" err="1">
                <a:solidFill>
                  <a:srgbClr val="080808"/>
                </a:solidFill>
              </a:rPr>
              <a:t>Được</a:t>
            </a:r>
            <a:r>
              <a:rPr lang="en-US" sz="3200" dirty="0">
                <a:solidFill>
                  <a:srgbClr val="080808"/>
                </a:solidFill>
              </a:rPr>
              <a:t> </a:t>
            </a:r>
            <a:r>
              <a:rPr lang="en-US" sz="3200" dirty="0" err="1">
                <a:solidFill>
                  <a:srgbClr val="080808"/>
                </a:solidFill>
              </a:rPr>
              <a:t>cấp</a:t>
            </a:r>
            <a:r>
              <a:rPr lang="en-US" sz="3200" dirty="0">
                <a:solidFill>
                  <a:srgbClr val="080808"/>
                </a:solidFill>
              </a:rPr>
              <a:t> </a:t>
            </a:r>
            <a:r>
              <a:rPr lang="en-US" sz="3200" dirty="0" err="1">
                <a:solidFill>
                  <a:srgbClr val="080808"/>
                </a:solidFill>
              </a:rPr>
              <a:t>phát</a:t>
            </a:r>
            <a:r>
              <a:rPr lang="en-US" sz="3200" dirty="0">
                <a:solidFill>
                  <a:srgbClr val="080808"/>
                </a:solidFill>
              </a:rPr>
              <a:t> </a:t>
            </a:r>
            <a:r>
              <a:rPr lang="en-US" sz="3200" dirty="0" err="1">
                <a:solidFill>
                  <a:srgbClr val="080808"/>
                </a:solidFill>
              </a:rPr>
              <a:t>trong</a:t>
            </a:r>
            <a:r>
              <a:rPr lang="en-US" sz="3200" dirty="0">
                <a:solidFill>
                  <a:srgbClr val="080808"/>
                </a:solidFill>
              </a:rPr>
              <a:t> heap</a:t>
            </a:r>
          </a:p>
          <a:p>
            <a:pPr>
              <a:lnSpc>
                <a:spcPct val="115000"/>
              </a:lnSpc>
              <a:spcBef>
                <a:spcPct val="50000"/>
              </a:spcBef>
            </a:pPr>
            <a:r>
              <a:rPr lang="en-US" sz="3200" dirty="0" err="1">
                <a:solidFill>
                  <a:srgbClr val="080808"/>
                </a:solidFill>
              </a:rPr>
              <a:t>Linh</a:t>
            </a:r>
            <a:r>
              <a:rPr lang="en-US" sz="3200" dirty="0">
                <a:solidFill>
                  <a:srgbClr val="080808"/>
                </a:solidFill>
              </a:rPr>
              <a:t> </a:t>
            </a:r>
            <a:r>
              <a:rPr lang="en-US" sz="3200" dirty="0" err="1">
                <a:solidFill>
                  <a:srgbClr val="080808"/>
                </a:solidFill>
              </a:rPr>
              <a:t>động</a:t>
            </a:r>
            <a:r>
              <a:rPr lang="en-US" sz="3200" dirty="0">
                <a:solidFill>
                  <a:srgbClr val="080808"/>
                </a:solidFill>
              </a:rPr>
              <a:t> </a:t>
            </a:r>
            <a:r>
              <a:rPr lang="en-US" sz="3200" dirty="0" err="1">
                <a:solidFill>
                  <a:srgbClr val="080808"/>
                </a:solidFill>
              </a:rPr>
              <a:t>về</a:t>
            </a:r>
            <a:r>
              <a:rPr lang="en-US" sz="3200" dirty="0">
                <a:solidFill>
                  <a:srgbClr val="080808"/>
                </a:solidFill>
              </a:rPr>
              <a:t> </a:t>
            </a:r>
            <a:r>
              <a:rPr lang="en-US" sz="3200" dirty="0" err="1">
                <a:solidFill>
                  <a:srgbClr val="080808"/>
                </a:solidFill>
              </a:rPr>
              <a:t>kích</a:t>
            </a:r>
            <a:r>
              <a:rPr lang="en-US" sz="3200" dirty="0">
                <a:solidFill>
                  <a:srgbClr val="080808"/>
                </a:solidFill>
              </a:rPr>
              <a:t> </a:t>
            </a:r>
            <a:r>
              <a:rPr lang="en-US" sz="3200" dirty="0" err="1">
                <a:solidFill>
                  <a:srgbClr val="080808"/>
                </a:solidFill>
              </a:rPr>
              <a:t>thước</a:t>
            </a:r>
            <a:r>
              <a:rPr lang="en-US" sz="3200" dirty="0">
                <a:solidFill>
                  <a:srgbClr val="080808"/>
                </a:solidFill>
              </a:rPr>
              <a:t> </a:t>
            </a:r>
          </a:p>
          <a:p>
            <a:pPr>
              <a:lnSpc>
                <a:spcPct val="115000"/>
              </a:lnSpc>
              <a:spcBef>
                <a:spcPct val="50000"/>
              </a:spcBef>
            </a:pPr>
            <a:r>
              <a:rPr lang="en-US" sz="3200" b="1" i="1" u="sng" dirty="0" err="1">
                <a:solidFill>
                  <a:srgbClr val="080808"/>
                </a:solidFill>
              </a:rPr>
              <a:t>Vấn</a:t>
            </a:r>
            <a:r>
              <a:rPr lang="en-US" sz="3200" b="1" i="1" u="sng" dirty="0">
                <a:solidFill>
                  <a:srgbClr val="080808"/>
                </a:solidFill>
              </a:rPr>
              <a:t> </a:t>
            </a:r>
            <a:r>
              <a:rPr lang="en-US" sz="3200" b="1" i="1" u="sng" dirty="0" err="1" smtClean="0">
                <a:solidFill>
                  <a:srgbClr val="080808"/>
                </a:solidFill>
              </a:rPr>
              <a:t>đề</a:t>
            </a:r>
            <a:r>
              <a:rPr lang="en-US" sz="3200" b="1" i="1" u="sng" dirty="0" smtClean="0">
                <a:solidFill>
                  <a:srgbClr val="080808"/>
                </a:solidFill>
              </a:rPr>
              <a:t>: </a:t>
            </a:r>
            <a:r>
              <a:rPr lang="en-US" sz="3200" i="1" dirty="0" err="1">
                <a:solidFill>
                  <a:srgbClr val="080808"/>
                </a:solidFill>
              </a:rPr>
              <a:t>biến</a:t>
            </a:r>
            <a:r>
              <a:rPr lang="en-US" sz="3200" i="1" dirty="0">
                <a:solidFill>
                  <a:srgbClr val="080808"/>
                </a:solidFill>
              </a:rPr>
              <a:t> </a:t>
            </a:r>
            <a:r>
              <a:rPr lang="en-US" sz="3200" i="1" dirty="0" err="1">
                <a:solidFill>
                  <a:srgbClr val="080808"/>
                </a:solidFill>
              </a:rPr>
              <a:t>động</a:t>
            </a:r>
            <a:r>
              <a:rPr lang="en-US" sz="3200" i="1" dirty="0">
                <a:solidFill>
                  <a:srgbClr val="080808"/>
                </a:solidFill>
              </a:rPr>
              <a:t> </a:t>
            </a:r>
            <a:r>
              <a:rPr lang="en-US" sz="3200" i="1" dirty="0" err="1">
                <a:solidFill>
                  <a:srgbClr val="080808"/>
                </a:solidFill>
              </a:rPr>
              <a:t>không</a:t>
            </a:r>
            <a:r>
              <a:rPr lang="en-US" sz="3200" i="1" dirty="0">
                <a:solidFill>
                  <a:srgbClr val="080808"/>
                </a:solidFill>
              </a:rPr>
              <a:t> </a:t>
            </a:r>
            <a:r>
              <a:rPr lang="en-US" sz="3200" i="1" dirty="0" err="1">
                <a:solidFill>
                  <a:srgbClr val="080808"/>
                </a:solidFill>
              </a:rPr>
              <a:t>có</a:t>
            </a:r>
            <a:r>
              <a:rPr lang="en-US" sz="3200" i="1" dirty="0">
                <a:solidFill>
                  <a:srgbClr val="080808"/>
                </a:solidFill>
              </a:rPr>
              <a:t> </a:t>
            </a:r>
            <a:r>
              <a:rPr lang="en-US" sz="3200" i="1" dirty="0" err="1">
                <a:solidFill>
                  <a:srgbClr val="080808"/>
                </a:solidFill>
              </a:rPr>
              <a:t>tên</a:t>
            </a:r>
            <a:r>
              <a:rPr lang="en-US" sz="3200" i="1" dirty="0">
                <a:solidFill>
                  <a:srgbClr val="080808"/>
                </a:solidFill>
              </a:rPr>
              <a:t> </a:t>
            </a:r>
            <a:r>
              <a:rPr lang="en-US" sz="3200" i="1" dirty="0" err="1">
                <a:solidFill>
                  <a:srgbClr val="080808"/>
                </a:solidFill>
              </a:rPr>
              <a:t>gọi</a:t>
            </a:r>
            <a:r>
              <a:rPr lang="en-US" sz="3200" i="1" dirty="0">
                <a:solidFill>
                  <a:srgbClr val="080808"/>
                </a:solidFill>
              </a:rPr>
              <a:t> </a:t>
            </a:r>
            <a:r>
              <a:rPr lang="en-US" sz="3200" i="1" dirty="0" err="1">
                <a:solidFill>
                  <a:srgbClr val="080808"/>
                </a:solidFill>
              </a:rPr>
              <a:t>tường</a:t>
            </a:r>
            <a:r>
              <a:rPr lang="en-US" sz="3200" i="1" dirty="0">
                <a:solidFill>
                  <a:srgbClr val="080808"/>
                </a:solidFill>
              </a:rPr>
              <a:t> minh, </a:t>
            </a:r>
            <a:r>
              <a:rPr lang="en-US" sz="3200" i="1" dirty="0" err="1">
                <a:solidFill>
                  <a:srgbClr val="080808"/>
                </a:solidFill>
              </a:rPr>
              <a:t>làm</a:t>
            </a:r>
            <a:r>
              <a:rPr lang="en-US" sz="3200" i="1" dirty="0">
                <a:solidFill>
                  <a:srgbClr val="080808"/>
                </a:solidFill>
              </a:rPr>
              <a:t> </a:t>
            </a:r>
            <a:r>
              <a:rPr lang="en-US" sz="3200" i="1" dirty="0" err="1">
                <a:solidFill>
                  <a:srgbClr val="080808"/>
                </a:solidFill>
              </a:rPr>
              <a:t>sao</a:t>
            </a:r>
            <a:r>
              <a:rPr lang="en-US" sz="3200" i="1" dirty="0">
                <a:solidFill>
                  <a:srgbClr val="080808"/>
                </a:solidFill>
              </a:rPr>
              <a:t> </a:t>
            </a:r>
            <a:r>
              <a:rPr lang="en-US" sz="3200" i="1" dirty="0" err="1">
                <a:solidFill>
                  <a:srgbClr val="080808"/>
                </a:solidFill>
              </a:rPr>
              <a:t>thao</a:t>
            </a:r>
            <a:r>
              <a:rPr lang="en-US" sz="3200" i="1" dirty="0">
                <a:solidFill>
                  <a:srgbClr val="080808"/>
                </a:solidFill>
              </a:rPr>
              <a:t> </a:t>
            </a:r>
            <a:r>
              <a:rPr lang="en-US" sz="3200" i="1" dirty="0" err="1">
                <a:solidFill>
                  <a:srgbClr val="080808"/>
                </a:solidFill>
              </a:rPr>
              <a:t>tác</a:t>
            </a:r>
            <a:r>
              <a:rPr lang="en-US" sz="3200" i="1" dirty="0">
                <a:solidFill>
                  <a:srgbClr val="080808"/>
                </a:solidFill>
              </a:rPr>
              <a:t> ?</a:t>
            </a:r>
            <a:endParaRPr lang="en-US" sz="3200" i="1" dirty="0"/>
          </a:p>
        </p:txBody>
      </p:sp>
      <p:sp>
        <p:nvSpPr>
          <p:cNvPr id="2" name="Title 1"/>
          <p:cNvSpPr>
            <a:spLocks noGrp="1"/>
          </p:cNvSpPr>
          <p:nvPr>
            <p:ph type="title"/>
          </p:nvPr>
        </p:nvSpPr>
        <p:spPr/>
        <p:txBody>
          <a:bodyPr/>
          <a:lstStyle/>
          <a:p>
            <a:r>
              <a:rPr lang="en-US" dirty="0" err="1" smtClean="0"/>
              <a:t>Biến</a:t>
            </a:r>
            <a:r>
              <a:rPr lang="en-US" dirty="0" smtClean="0"/>
              <a:t> </a:t>
            </a:r>
            <a:r>
              <a:rPr lang="en-US" dirty="0" err="1" smtClean="0"/>
              <a:t>động</a:t>
            </a:r>
            <a:endParaRPr lang="en-US" dirty="0"/>
          </a:p>
        </p:txBody>
      </p:sp>
      <p:sp>
        <p:nvSpPr>
          <p:cNvPr id="4" name="Curved Left Arrow 3">
            <a:hlinkClick r:id="rId3" action="ppaction://hlinksldjump"/>
          </p:cNvPr>
          <p:cNvSpPr/>
          <p:nvPr/>
        </p:nvSpPr>
        <p:spPr>
          <a:xfrm>
            <a:off x="8610600" y="6248400"/>
            <a:ext cx="533400" cy="457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7</a:t>
            </a:fld>
            <a:endParaRPr lang="en-US"/>
          </a:p>
        </p:txBody>
      </p:sp>
    </p:spTree>
    <p:extLst>
      <p:ext uri="{BB962C8B-B14F-4D97-AF65-F5344CB8AC3E}">
        <p14:creationId xmlns:p14="http://schemas.microsoft.com/office/powerpoint/2010/main" val="227096782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body" idx="1"/>
          </p:nvPr>
        </p:nvSpPr>
        <p:spPr>
          <a:xfrm>
            <a:off x="716574" y="1773238"/>
            <a:ext cx="8427426" cy="576262"/>
          </a:xfrm>
        </p:spPr>
        <p:txBody>
          <a:bodyPr/>
          <a:lstStyle/>
          <a:p>
            <a:pPr>
              <a:buFont typeface="Wingdings" pitchFamily="2" charset="2"/>
              <a:buChar char="Ø"/>
            </a:pPr>
            <a:r>
              <a:rPr lang="en-US" sz="2800"/>
              <a:t>Trộn L</a:t>
            </a:r>
            <a:r>
              <a:rPr lang="en-US" sz="2800" baseline="-25000"/>
              <a:t>1</a:t>
            </a:r>
            <a:r>
              <a:rPr lang="en-US" sz="2800"/>
              <a:t>, L</a:t>
            </a:r>
            <a:r>
              <a:rPr lang="en-US" sz="2800" baseline="-25000"/>
              <a:t>2</a:t>
            </a:r>
            <a:r>
              <a:rPr lang="en-US" sz="2800"/>
              <a:t> thành L</a:t>
            </a:r>
          </a:p>
        </p:txBody>
      </p:sp>
      <p:grpSp>
        <p:nvGrpSpPr>
          <p:cNvPr id="330780" name="Group 28"/>
          <p:cNvGrpSpPr>
            <a:grpSpLocks/>
          </p:cNvGrpSpPr>
          <p:nvPr/>
        </p:nvGrpSpPr>
        <p:grpSpPr bwMode="auto">
          <a:xfrm>
            <a:off x="1258766" y="2852737"/>
            <a:ext cx="6901962" cy="1352549"/>
            <a:chOff x="859" y="1797"/>
            <a:chExt cx="4710" cy="852"/>
          </a:xfrm>
        </p:grpSpPr>
        <p:sp>
          <p:nvSpPr>
            <p:cNvPr id="330756" name="Oval 4"/>
            <p:cNvSpPr>
              <a:spLocks noChangeArrowheads="1"/>
            </p:cNvSpPr>
            <p:nvPr/>
          </p:nvSpPr>
          <p:spPr bwMode="auto">
            <a:xfrm>
              <a:off x="950" y="2322"/>
              <a:ext cx="254" cy="327"/>
            </a:xfrm>
            <a:prstGeom prst="ellipse">
              <a:avLst/>
            </a:prstGeom>
            <a:gradFill rotWithShape="1">
              <a:gsLst>
                <a:gs pos="0">
                  <a:srgbClr val="FFFFF7"/>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57" name="Rectangle 5"/>
            <p:cNvSpPr>
              <a:spLocks noChangeArrowheads="1"/>
            </p:cNvSpPr>
            <p:nvPr/>
          </p:nvSpPr>
          <p:spPr bwMode="auto">
            <a:xfrm>
              <a:off x="5400" y="2348"/>
              <a:ext cx="169"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58" name="Line 6"/>
            <p:cNvSpPr>
              <a:spLocks noChangeShapeType="1"/>
            </p:cNvSpPr>
            <p:nvPr/>
          </p:nvSpPr>
          <p:spPr bwMode="auto">
            <a:xfrm>
              <a:off x="1084" y="2439"/>
              <a:ext cx="296" cy="0"/>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59" name="Rectangle 7"/>
            <p:cNvSpPr>
              <a:spLocks noChangeArrowheads="1"/>
            </p:cNvSpPr>
            <p:nvPr/>
          </p:nvSpPr>
          <p:spPr bwMode="auto">
            <a:xfrm>
              <a:off x="2434" y="2270"/>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0" name="Text Box 8"/>
            <p:cNvSpPr txBox="1">
              <a:spLocks noChangeArrowheads="1"/>
            </p:cNvSpPr>
            <p:nvPr/>
          </p:nvSpPr>
          <p:spPr bwMode="auto">
            <a:xfrm>
              <a:off x="2044" y="2270"/>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2</a:t>
              </a:r>
            </a:p>
          </p:txBody>
        </p:sp>
        <p:sp>
          <p:nvSpPr>
            <p:cNvPr id="330761" name="Rectangle 9"/>
            <p:cNvSpPr>
              <a:spLocks noChangeArrowheads="1"/>
            </p:cNvSpPr>
            <p:nvPr/>
          </p:nvSpPr>
          <p:spPr bwMode="auto">
            <a:xfrm>
              <a:off x="3105" y="2270"/>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2" name="Text Box 10"/>
            <p:cNvSpPr txBox="1">
              <a:spLocks noChangeArrowheads="1"/>
            </p:cNvSpPr>
            <p:nvPr/>
          </p:nvSpPr>
          <p:spPr bwMode="auto">
            <a:xfrm>
              <a:off x="2720" y="2270"/>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4</a:t>
              </a:r>
            </a:p>
          </p:txBody>
        </p:sp>
        <p:sp>
          <p:nvSpPr>
            <p:cNvPr id="330763" name="Rectangle 11"/>
            <p:cNvSpPr>
              <a:spLocks noChangeArrowheads="1"/>
            </p:cNvSpPr>
            <p:nvPr/>
          </p:nvSpPr>
          <p:spPr bwMode="auto">
            <a:xfrm>
              <a:off x="3782" y="2270"/>
              <a:ext cx="105"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4" name="Text Box 12"/>
            <p:cNvSpPr txBox="1">
              <a:spLocks noChangeArrowheads="1"/>
            </p:cNvSpPr>
            <p:nvPr/>
          </p:nvSpPr>
          <p:spPr bwMode="auto">
            <a:xfrm>
              <a:off x="3398" y="2270"/>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5</a:t>
              </a:r>
            </a:p>
          </p:txBody>
        </p:sp>
        <p:sp>
          <p:nvSpPr>
            <p:cNvPr id="330765" name="Rectangle 13"/>
            <p:cNvSpPr>
              <a:spLocks noChangeArrowheads="1"/>
            </p:cNvSpPr>
            <p:nvPr/>
          </p:nvSpPr>
          <p:spPr bwMode="auto">
            <a:xfrm>
              <a:off x="4452" y="2270"/>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6" name="Text Box 14"/>
            <p:cNvSpPr txBox="1">
              <a:spLocks noChangeArrowheads="1"/>
            </p:cNvSpPr>
            <p:nvPr/>
          </p:nvSpPr>
          <p:spPr bwMode="auto">
            <a:xfrm>
              <a:off x="4067" y="2270"/>
              <a:ext cx="389"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6</a:t>
              </a:r>
            </a:p>
          </p:txBody>
        </p:sp>
        <p:sp>
          <p:nvSpPr>
            <p:cNvPr id="330767" name="Rectangle 15"/>
            <p:cNvSpPr>
              <a:spLocks noChangeArrowheads="1"/>
            </p:cNvSpPr>
            <p:nvPr/>
          </p:nvSpPr>
          <p:spPr bwMode="auto">
            <a:xfrm>
              <a:off x="5127" y="2270"/>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68" name="Text Box 16"/>
            <p:cNvSpPr txBox="1">
              <a:spLocks noChangeArrowheads="1"/>
            </p:cNvSpPr>
            <p:nvPr/>
          </p:nvSpPr>
          <p:spPr bwMode="auto">
            <a:xfrm>
              <a:off x="4743" y="2270"/>
              <a:ext cx="387"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8</a:t>
              </a:r>
            </a:p>
          </p:txBody>
        </p:sp>
        <p:sp>
          <p:nvSpPr>
            <p:cNvPr id="330769" name="Line 17"/>
            <p:cNvSpPr>
              <a:spLocks noChangeShapeType="1"/>
            </p:cNvSpPr>
            <p:nvPr/>
          </p:nvSpPr>
          <p:spPr bwMode="auto">
            <a:xfrm>
              <a:off x="3158"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0" name="Line 18"/>
            <p:cNvSpPr>
              <a:spLocks noChangeShapeType="1"/>
            </p:cNvSpPr>
            <p:nvPr/>
          </p:nvSpPr>
          <p:spPr bwMode="auto">
            <a:xfrm>
              <a:off x="3830"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1" name="Line 19"/>
            <p:cNvSpPr>
              <a:spLocks noChangeShapeType="1"/>
            </p:cNvSpPr>
            <p:nvPr/>
          </p:nvSpPr>
          <p:spPr bwMode="auto">
            <a:xfrm>
              <a:off x="4507"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2" name="Line 20"/>
            <p:cNvSpPr>
              <a:spLocks noChangeShapeType="1"/>
            </p:cNvSpPr>
            <p:nvPr/>
          </p:nvSpPr>
          <p:spPr bwMode="auto">
            <a:xfrm>
              <a:off x="5185"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3" name="Text Box 21"/>
            <p:cNvSpPr txBox="1">
              <a:spLocks noChangeArrowheads="1"/>
            </p:cNvSpPr>
            <p:nvPr/>
          </p:nvSpPr>
          <p:spPr bwMode="auto">
            <a:xfrm>
              <a:off x="859" y="1979"/>
              <a:ext cx="681" cy="264"/>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400" b="1">
                  <a:solidFill>
                    <a:srgbClr val="080808"/>
                  </a:solidFill>
                  <a:latin typeface="VNI-Tekon" pitchFamily="2" charset="0"/>
                </a:rPr>
                <a:t>pHead</a:t>
              </a:r>
            </a:p>
          </p:txBody>
        </p:sp>
        <p:sp>
          <p:nvSpPr>
            <p:cNvPr id="330774" name="Text Box 22"/>
            <p:cNvSpPr txBox="1">
              <a:spLocks noChangeArrowheads="1"/>
            </p:cNvSpPr>
            <p:nvPr/>
          </p:nvSpPr>
          <p:spPr bwMode="auto">
            <a:xfrm>
              <a:off x="4307" y="1797"/>
              <a:ext cx="630" cy="20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p>
              <a:pPr algn="ctr" eaLnBrk="0" hangingPunct="0"/>
              <a:r>
                <a:rPr lang="en-US" sz="2800" dirty="0" err="1"/>
                <a:t>pTail</a:t>
              </a:r>
              <a:endParaRPr lang="en-US" sz="2800" dirty="0"/>
            </a:p>
          </p:txBody>
        </p:sp>
        <p:sp>
          <p:nvSpPr>
            <p:cNvPr id="330775" name="Freeform 23"/>
            <p:cNvSpPr>
              <a:spLocks/>
            </p:cNvSpPr>
            <p:nvPr/>
          </p:nvSpPr>
          <p:spPr bwMode="auto">
            <a:xfrm>
              <a:off x="4833" y="1999"/>
              <a:ext cx="152" cy="258"/>
            </a:xfrm>
            <a:custGeom>
              <a:avLst/>
              <a:gdLst>
                <a:gd name="T0" fmla="*/ 0 w 198"/>
                <a:gd name="T1" fmla="*/ 0 h 315"/>
                <a:gd name="T2" fmla="*/ 165 w 198"/>
                <a:gd name="T3" fmla="*/ 105 h 315"/>
                <a:gd name="T4" fmla="*/ 195 w 198"/>
                <a:gd name="T5" fmla="*/ 315 h 315"/>
              </a:gdLst>
              <a:ahLst/>
              <a:cxnLst>
                <a:cxn ang="0">
                  <a:pos x="T0" y="T1"/>
                </a:cxn>
                <a:cxn ang="0">
                  <a:pos x="T2" y="T3"/>
                </a:cxn>
                <a:cxn ang="0">
                  <a:pos x="T4" y="T5"/>
                </a:cxn>
              </a:cxnLst>
              <a:rect l="0" t="0" r="r" b="b"/>
              <a:pathLst>
                <a:path w="198" h="315">
                  <a:moveTo>
                    <a:pt x="0" y="0"/>
                  </a:moveTo>
                  <a:cubicBezTo>
                    <a:pt x="66" y="26"/>
                    <a:pt x="132" y="53"/>
                    <a:pt x="165" y="105"/>
                  </a:cubicBezTo>
                  <a:cubicBezTo>
                    <a:pt x="198" y="157"/>
                    <a:pt x="196" y="236"/>
                    <a:pt x="195" y="315"/>
                  </a:cubicBezTo>
                </a:path>
              </a:pathLst>
            </a:custGeom>
            <a:noFill/>
            <a:ln w="63500">
              <a:solidFill>
                <a:srgbClr val="3366FF"/>
              </a:solidFill>
              <a:round/>
              <a:headEnd/>
              <a:tailEnd type="stealth" w="med" len="me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330776" name="Rectangle 24"/>
            <p:cNvSpPr>
              <a:spLocks noChangeArrowheads="1"/>
            </p:cNvSpPr>
            <p:nvPr/>
          </p:nvSpPr>
          <p:spPr bwMode="auto">
            <a:xfrm>
              <a:off x="1756" y="2270"/>
              <a:ext cx="106" cy="233"/>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0777" name="Text Box 25"/>
            <p:cNvSpPr txBox="1">
              <a:spLocks noChangeArrowheads="1"/>
            </p:cNvSpPr>
            <p:nvPr/>
          </p:nvSpPr>
          <p:spPr bwMode="auto">
            <a:xfrm>
              <a:off x="1366" y="2270"/>
              <a:ext cx="388" cy="342"/>
            </a:xfrm>
            <a:prstGeom prst="rect">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900" b="1">
                  <a:latin typeface="VNI-Helve" pitchFamily="2" charset="0"/>
                </a:rPr>
                <a:t>1</a:t>
              </a:r>
            </a:p>
          </p:txBody>
        </p:sp>
        <p:sp>
          <p:nvSpPr>
            <p:cNvPr id="330778" name="Line 26"/>
            <p:cNvSpPr>
              <a:spLocks noChangeShapeType="1"/>
            </p:cNvSpPr>
            <p:nvPr/>
          </p:nvSpPr>
          <p:spPr bwMode="auto">
            <a:xfrm>
              <a:off x="2481" y="2439"/>
              <a:ext cx="239" cy="0"/>
            </a:xfrm>
            <a:prstGeom prst="line">
              <a:avLst/>
            </a:prstGeom>
            <a:noFill/>
            <a:ln w="38100">
              <a:solidFill>
                <a:schemeClr val="tx1"/>
              </a:solidFill>
              <a:round/>
              <a:headEnd type="oval"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330779" name="Line 27"/>
            <p:cNvSpPr>
              <a:spLocks noChangeShapeType="1"/>
            </p:cNvSpPr>
            <p:nvPr/>
          </p:nvSpPr>
          <p:spPr bwMode="auto">
            <a:xfrm>
              <a:off x="1804" y="2439"/>
              <a:ext cx="239" cy="0"/>
            </a:xfrm>
            <a:prstGeom prst="line">
              <a:avLst/>
            </a:prstGeom>
            <a:noFill/>
            <a:ln w="952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 name="Title 1"/>
          <p:cNvSpPr>
            <a:spLocks noGrp="1"/>
          </p:cNvSpPr>
          <p:nvPr>
            <p:ph type="title"/>
          </p:nvPr>
        </p:nvSpPr>
        <p:spPr/>
        <p:txBody>
          <a:bodyPr/>
          <a:lstStyle/>
          <a:p>
            <a:pPr algn="l"/>
            <a:r>
              <a:rPr lang="en-US" dirty="0" smtClean="0">
                <a:solidFill>
                  <a:schemeClr val="tx1"/>
                </a:solidFill>
              </a:rPr>
              <a:t>Minh </a:t>
            </a:r>
            <a:r>
              <a:rPr lang="en-US" dirty="0" err="1" smtClean="0">
                <a:solidFill>
                  <a:schemeClr val="tx1"/>
                </a:solidFill>
              </a:rPr>
              <a:t>họa</a:t>
            </a:r>
            <a:r>
              <a:rPr lang="en-US" dirty="0" smtClean="0">
                <a:solidFill>
                  <a:schemeClr val="tx1"/>
                </a:solidFill>
              </a:rPr>
              <a:t> (</a:t>
            </a:r>
            <a:r>
              <a:rPr lang="en-US" dirty="0" err="1" smtClean="0">
                <a:solidFill>
                  <a:schemeClr val="tx1"/>
                </a:solidFill>
              </a:rPr>
              <a:t>tt</a:t>
            </a:r>
            <a:r>
              <a:rPr lang="en-US" dirty="0" smtClean="0">
                <a:solidFill>
                  <a:schemeClr val="tx1"/>
                </a:solidFill>
              </a:rPr>
              <a:t>):</a:t>
            </a:r>
            <a:endParaRPr lang="en-US" dirty="0">
              <a:solidFill>
                <a:schemeClr val="tx1"/>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70</a:t>
            </a:fld>
            <a:endParaRPr lang="en-US"/>
          </a:p>
        </p:txBody>
      </p:sp>
    </p:spTree>
    <p:extLst>
      <p:ext uri="{BB962C8B-B14F-4D97-AF65-F5344CB8AC3E}">
        <p14:creationId xmlns:p14="http://schemas.microsoft.com/office/powerpoint/2010/main" val="406677687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horizontal)">
                                      <p:cBhvr>
                                        <p:cTn id="7" dur="500"/>
                                        <p:tgtEl>
                                          <p:spTgt spid="3307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0780"/>
                                        </p:tgtEl>
                                        <p:attrNameLst>
                                          <p:attrName>style.visibility</p:attrName>
                                        </p:attrNameLst>
                                      </p:cBhvr>
                                      <p:to>
                                        <p:strVal val="visible"/>
                                      </p:to>
                                    </p:set>
                                    <p:animEffect transition="in" filter="blinds(horizontal)">
                                      <p:cBhvr>
                                        <p:cTn id="10" dur="500"/>
                                        <p:tgtEl>
                                          <p:spTgt spid="330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body" idx="1"/>
          </p:nvPr>
        </p:nvSpPr>
        <p:spPr>
          <a:xfrm>
            <a:off x="457200" y="1517650"/>
            <a:ext cx="8427426" cy="5949950"/>
          </a:xfrm>
        </p:spPr>
        <p:txBody>
          <a:bodyPr/>
          <a:lstStyle/>
          <a:p>
            <a:pPr>
              <a:lnSpc>
                <a:spcPct val="120000"/>
              </a:lnSpc>
            </a:pPr>
            <a:r>
              <a:rPr lang="en-US" sz="2800" dirty="0" err="1"/>
              <a:t>Dùng</a:t>
            </a:r>
            <a:r>
              <a:rPr lang="en-US" sz="2800" dirty="0"/>
              <a:t> </a:t>
            </a:r>
            <a:r>
              <a:rPr lang="en-US" sz="2800" dirty="0" err="1"/>
              <a:t>xâu</a:t>
            </a:r>
            <a:r>
              <a:rPr lang="en-US" sz="2800" dirty="0"/>
              <a:t> </a:t>
            </a:r>
            <a:r>
              <a:rPr lang="en-US" sz="2800" dirty="0" err="1"/>
              <a:t>đơn</a:t>
            </a:r>
            <a:r>
              <a:rPr lang="en-US" sz="2800" dirty="0"/>
              <a:t> </a:t>
            </a:r>
            <a:r>
              <a:rPr lang="en-US" sz="2800" dirty="0" err="1"/>
              <a:t>để</a:t>
            </a:r>
            <a:r>
              <a:rPr lang="en-US" sz="2800" dirty="0"/>
              <a:t> </a:t>
            </a:r>
            <a:r>
              <a:rPr lang="en-US" sz="2800" dirty="0" err="1"/>
              <a:t>lưu</a:t>
            </a:r>
            <a:r>
              <a:rPr lang="en-US" sz="2800" dirty="0"/>
              <a:t> </a:t>
            </a:r>
            <a:r>
              <a:rPr lang="en-US" sz="2800" dirty="0" err="1"/>
              <a:t>trữ</a:t>
            </a:r>
            <a:r>
              <a:rPr lang="en-US" sz="2800" dirty="0"/>
              <a:t> </a:t>
            </a:r>
            <a:r>
              <a:rPr lang="en-US" sz="2800" dirty="0" err="1"/>
              <a:t>danh</a:t>
            </a:r>
            <a:r>
              <a:rPr lang="en-US" sz="2800" dirty="0"/>
              <a:t> </a:t>
            </a:r>
            <a:r>
              <a:rPr lang="en-US" sz="2800" dirty="0" err="1"/>
              <a:t>sách</a:t>
            </a:r>
            <a:r>
              <a:rPr lang="en-US" sz="2800" dirty="0"/>
              <a:t> </a:t>
            </a:r>
            <a:r>
              <a:rPr lang="en-US" sz="2800" dirty="0" err="1"/>
              <a:t>các</a:t>
            </a:r>
            <a:r>
              <a:rPr lang="en-US" sz="2800" dirty="0"/>
              <a:t> </a:t>
            </a:r>
            <a:r>
              <a:rPr lang="en-US" sz="2800" dirty="0" err="1"/>
              <a:t>học</a:t>
            </a:r>
            <a:r>
              <a:rPr lang="en-US" sz="2800" dirty="0"/>
              <a:t> </a:t>
            </a:r>
            <a:r>
              <a:rPr lang="en-US" sz="2800" dirty="0" err="1"/>
              <a:t>viên</a:t>
            </a:r>
            <a:r>
              <a:rPr lang="en-US" sz="2800" dirty="0"/>
              <a:t> </a:t>
            </a:r>
            <a:r>
              <a:rPr lang="en-US" sz="2800" dirty="0" err="1"/>
              <a:t>trong</a:t>
            </a:r>
            <a:r>
              <a:rPr lang="en-US" sz="2800" dirty="0"/>
              <a:t> </a:t>
            </a:r>
            <a:r>
              <a:rPr lang="en-US" sz="2800" dirty="0" err="1"/>
              <a:t>lớp</a:t>
            </a:r>
            <a:r>
              <a:rPr lang="en-US" sz="2800" dirty="0"/>
              <a:t> </a:t>
            </a:r>
            <a:r>
              <a:rPr lang="en-US" sz="2800" dirty="0" err="1" smtClean="0"/>
              <a:t>học</a:t>
            </a:r>
            <a:r>
              <a:rPr lang="en-US" sz="2800" dirty="0" smtClean="0"/>
              <a:t>.</a:t>
            </a:r>
            <a:endParaRPr lang="en-US" sz="2800" dirty="0"/>
          </a:p>
          <a:p>
            <a:pPr>
              <a:lnSpc>
                <a:spcPct val="120000"/>
              </a:lnSpc>
            </a:pPr>
            <a:r>
              <a:rPr lang="en-US" sz="2800" dirty="0" err="1"/>
              <a:t>Dùng</a:t>
            </a:r>
            <a:r>
              <a:rPr lang="en-US" sz="2800" dirty="0"/>
              <a:t> </a:t>
            </a:r>
            <a:r>
              <a:rPr lang="en-US" sz="2800" dirty="0" err="1"/>
              <a:t>xâu</a:t>
            </a:r>
            <a:r>
              <a:rPr lang="en-US" sz="2800" dirty="0"/>
              <a:t> </a:t>
            </a:r>
            <a:r>
              <a:rPr lang="en-US" sz="2800" dirty="0" err="1"/>
              <a:t>đơn</a:t>
            </a:r>
            <a:r>
              <a:rPr lang="en-US" sz="2800" dirty="0"/>
              <a:t> </a:t>
            </a:r>
            <a:r>
              <a:rPr lang="en-US" sz="2800" dirty="0" err="1"/>
              <a:t>để</a:t>
            </a:r>
            <a:r>
              <a:rPr lang="en-US" sz="2800" dirty="0"/>
              <a:t> </a:t>
            </a:r>
            <a:r>
              <a:rPr lang="en-US" sz="2800" dirty="0" err="1"/>
              <a:t>quản</a:t>
            </a:r>
            <a:r>
              <a:rPr lang="en-US" sz="2800" dirty="0"/>
              <a:t> </a:t>
            </a:r>
            <a:r>
              <a:rPr lang="en-US" sz="2800" dirty="0" err="1"/>
              <a:t>lý</a:t>
            </a:r>
            <a:r>
              <a:rPr lang="en-US" sz="2800" dirty="0"/>
              <a:t> </a:t>
            </a:r>
            <a:r>
              <a:rPr lang="en-US" sz="2800" dirty="0" err="1"/>
              <a:t>danh</a:t>
            </a:r>
            <a:r>
              <a:rPr lang="en-US" sz="2800" dirty="0"/>
              <a:t> </a:t>
            </a:r>
            <a:r>
              <a:rPr lang="en-US" sz="2800" dirty="0" err="1"/>
              <a:t>sách</a:t>
            </a:r>
            <a:r>
              <a:rPr lang="en-US" sz="2800" dirty="0"/>
              <a:t> </a:t>
            </a:r>
            <a:r>
              <a:rPr lang="en-US" sz="2800" dirty="0" err="1"/>
              <a:t>nhân</a:t>
            </a:r>
            <a:r>
              <a:rPr lang="en-US" sz="2800" dirty="0"/>
              <a:t> </a:t>
            </a:r>
            <a:r>
              <a:rPr lang="en-US" sz="2800" dirty="0" err="1"/>
              <a:t>viên</a:t>
            </a:r>
            <a:r>
              <a:rPr lang="en-US" sz="2800" dirty="0"/>
              <a:t> </a:t>
            </a:r>
            <a:r>
              <a:rPr lang="en-US" sz="2800" dirty="0" err="1"/>
              <a:t>trong</a:t>
            </a:r>
            <a:r>
              <a:rPr lang="en-US" sz="2800" dirty="0"/>
              <a:t> </a:t>
            </a:r>
            <a:r>
              <a:rPr lang="en-US" sz="2800" dirty="0" err="1"/>
              <a:t>một</a:t>
            </a:r>
            <a:r>
              <a:rPr lang="en-US" sz="2800" dirty="0"/>
              <a:t> </a:t>
            </a:r>
            <a:r>
              <a:rPr lang="en-US" sz="2800" dirty="0" err="1"/>
              <a:t>công</a:t>
            </a:r>
            <a:r>
              <a:rPr lang="en-US" sz="2800" dirty="0"/>
              <a:t> </a:t>
            </a:r>
            <a:r>
              <a:rPr lang="en-US" sz="2800" dirty="0" err="1"/>
              <a:t>ty</a:t>
            </a:r>
            <a:r>
              <a:rPr lang="en-US" sz="2800" dirty="0"/>
              <a:t>, </a:t>
            </a:r>
            <a:r>
              <a:rPr lang="en-US" sz="2800" dirty="0" err="1"/>
              <a:t>trong</a:t>
            </a:r>
            <a:r>
              <a:rPr lang="en-US" sz="2800" dirty="0"/>
              <a:t> </a:t>
            </a:r>
            <a:r>
              <a:rPr lang="en-US" sz="2800" dirty="0" err="1"/>
              <a:t>cơ</a:t>
            </a:r>
            <a:r>
              <a:rPr lang="en-US" sz="2800" dirty="0"/>
              <a:t> </a:t>
            </a:r>
            <a:r>
              <a:rPr lang="en-US" sz="2800" dirty="0" err="1" smtClean="0"/>
              <a:t>quan</a:t>
            </a:r>
            <a:r>
              <a:rPr lang="en-US" sz="2800" dirty="0" smtClean="0"/>
              <a:t>.</a:t>
            </a:r>
            <a:endParaRPr lang="en-US" sz="2800" dirty="0"/>
          </a:p>
          <a:p>
            <a:pPr>
              <a:lnSpc>
                <a:spcPct val="120000"/>
              </a:lnSpc>
            </a:pPr>
            <a:r>
              <a:rPr lang="en-US" sz="2800" dirty="0" err="1"/>
              <a:t>Dùng</a:t>
            </a:r>
            <a:r>
              <a:rPr lang="en-US" sz="2800" dirty="0"/>
              <a:t> </a:t>
            </a:r>
            <a:r>
              <a:rPr lang="en-US" sz="2800" dirty="0" err="1"/>
              <a:t>xâu</a:t>
            </a:r>
            <a:r>
              <a:rPr lang="en-US" sz="2800" dirty="0"/>
              <a:t> </a:t>
            </a:r>
            <a:r>
              <a:rPr lang="en-US" sz="2800" dirty="0" err="1"/>
              <a:t>đơn</a:t>
            </a:r>
            <a:r>
              <a:rPr lang="en-US" sz="2800" dirty="0"/>
              <a:t> </a:t>
            </a:r>
            <a:r>
              <a:rPr lang="en-US" sz="2800" dirty="0" err="1"/>
              <a:t>để</a:t>
            </a:r>
            <a:r>
              <a:rPr lang="en-US" sz="2800" dirty="0"/>
              <a:t> </a:t>
            </a:r>
            <a:r>
              <a:rPr lang="en-US" sz="2800" dirty="0" err="1"/>
              <a:t>quản</a:t>
            </a:r>
            <a:r>
              <a:rPr lang="en-US" sz="2800" dirty="0"/>
              <a:t> </a:t>
            </a:r>
            <a:r>
              <a:rPr lang="en-US" sz="2800" dirty="0" err="1"/>
              <a:t>lý</a:t>
            </a:r>
            <a:r>
              <a:rPr lang="en-US" sz="2800" dirty="0"/>
              <a:t> </a:t>
            </a:r>
            <a:r>
              <a:rPr lang="en-US" sz="2800" dirty="0" err="1"/>
              <a:t>danh</a:t>
            </a:r>
            <a:r>
              <a:rPr lang="en-US" sz="2800" dirty="0"/>
              <a:t> </a:t>
            </a:r>
            <a:r>
              <a:rPr lang="en-US" sz="2800" dirty="0" err="1"/>
              <a:t>sách</a:t>
            </a:r>
            <a:r>
              <a:rPr lang="en-US" sz="2800" dirty="0"/>
              <a:t> </a:t>
            </a:r>
            <a:r>
              <a:rPr lang="en-US" sz="2800" dirty="0" err="1"/>
              <a:t>các</a:t>
            </a:r>
            <a:r>
              <a:rPr lang="en-US" sz="2800" dirty="0"/>
              <a:t> </a:t>
            </a:r>
            <a:r>
              <a:rPr lang="en-US" sz="2800" dirty="0" err="1"/>
              <a:t>cuốn</a:t>
            </a:r>
            <a:r>
              <a:rPr lang="en-US" sz="2800" dirty="0"/>
              <a:t> </a:t>
            </a:r>
            <a:r>
              <a:rPr lang="en-US" sz="2800" dirty="0" err="1"/>
              <a:t>sách</a:t>
            </a:r>
            <a:r>
              <a:rPr lang="en-US" sz="2800" dirty="0"/>
              <a:t> </a:t>
            </a:r>
            <a:r>
              <a:rPr lang="en-US" sz="2800" dirty="0" err="1"/>
              <a:t>trong</a:t>
            </a:r>
            <a:r>
              <a:rPr lang="en-US" sz="2800" dirty="0"/>
              <a:t> </a:t>
            </a:r>
            <a:r>
              <a:rPr lang="en-US" sz="2800" dirty="0" err="1"/>
              <a:t>thư</a:t>
            </a:r>
            <a:r>
              <a:rPr lang="en-US" sz="2800" dirty="0"/>
              <a:t> </a:t>
            </a:r>
            <a:r>
              <a:rPr lang="en-US" sz="2800" dirty="0" err="1"/>
              <a:t>viện</a:t>
            </a:r>
            <a:r>
              <a:rPr lang="en-US" sz="2800" dirty="0"/>
              <a:t> </a:t>
            </a:r>
            <a:r>
              <a:rPr lang="en-US" sz="2800" dirty="0" smtClean="0"/>
              <a:t>.</a:t>
            </a:r>
            <a:endParaRPr lang="en-US" sz="2800" dirty="0"/>
          </a:p>
          <a:p>
            <a:pPr>
              <a:lnSpc>
                <a:spcPct val="120000"/>
              </a:lnSpc>
            </a:pPr>
            <a:r>
              <a:rPr lang="en-US" sz="2800" dirty="0" err="1"/>
              <a:t>Dùng</a:t>
            </a:r>
            <a:r>
              <a:rPr lang="en-US" sz="2800" dirty="0"/>
              <a:t> </a:t>
            </a:r>
            <a:r>
              <a:rPr lang="en-US" sz="2800" dirty="0" err="1"/>
              <a:t>xâu</a:t>
            </a:r>
            <a:r>
              <a:rPr lang="en-US" sz="2800" dirty="0"/>
              <a:t> </a:t>
            </a:r>
            <a:r>
              <a:rPr lang="en-US" sz="2800" dirty="0" err="1"/>
              <a:t>đơn</a:t>
            </a:r>
            <a:r>
              <a:rPr lang="en-US" sz="2800" dirty="0"/>
              <a:t> </a:t>
            </a:r>
            <a:r>
              <a:rPr lang="en-US" sz="2800" dirty="0" err="1"/>
              <a:t>để</a:t>
            </a:r>
            <a:r>
              <a:rPr lang="en-US" sz="2800" dirty="0"/>
              <a:t> </a:t>
            </a:r>
            <a:r>
              <a:rPr lang="en-US" sz="2800" dirty="0" err="1"/>
              <a:t>quản</a:t>
            </a:r>
            <a:r>
              <a:rPr lang="en-US" sz="2800" dirty="0"/>
              <a:t> </a:t>
            </a:r>
            <a:r>
              <a:rPr lang="en-US" sz="2800" dirty="0" err="1"/>
              <a:t>lý</a:t>
            </a:r>
            <a:r>
              <a:rPr lang="en-US" sz="2800" dirty="0"/>
              <a:t> </a:t>
            </a:r>
            <a:r>
              <a:rPr lang="en-US" sz="2800" dirty="0" err="1"/>
              <a:t>các</a:t>
            </a:r>
            <a:r>
              <a:rPr lang="en-US" sz="2800" dirty="0"/>
              <a:t> </a:t>
            </a:r>
            <a:r>
              <a:rPr lang="en-US" sz="2800" dirty="0" err="1"/>
              <a:t>băng</a:t>
            </a:r>
            <a:r>
              <a:rPr lang="en-US" sz="2800" dirty="0"/>
              <a:t> </a:t>
            </a:r>
            <a:r>
              <a:rPr lang="en-US" sz="2800" dirty="0" err="1"/>
              <a:t>đĩa</a:t>
            </a:r>
            <a:r>
              <a:rPr lang="en-US" sz="2800" dirty="0"/>
              <a:t> </a:t>
            </a:r>
            <a:r>
              <a:rPr lang="en-US" sz="2800" dirty="0" err="1"/>
              <a:t>trong</a:t>
            </a:r>
            <a:r>
              <a:rPr lang="en-US" sz="2800" dirty="0"/>
              <a:t> </a:t>
            </a:r>
            <a:r>
              <a:rPr lang="en-US" sz="2800" dirty="0" err="1"/>
              <a:t>tiệm</a:t>
            </a:r>
            <a:r>
              <a:rPr lang="en-US" sz="2800" dirty="0"/>
              <a:t> </a:t>
            </a:r>
            <a:r>
              <a:rPr lang="en-US" sz="2800" dirty="0" err="1"/>
              <a:t>cho</a:t>
            </a:r>
            <a:r>
              <a:rPr lang="en-US" sz="2800" dirty="0"/>
              <a:t> </a:t>
            </a:r>
            <a:r>
              <a:rPr lang="en-US" sz="2800" dirty="0" err="1"/>
              <a:t>thuê</a:t>
            </a:r>
            <a:r>
              <a:rPr lang="en-US" sz="2800" dirty="0"/>
              <a:t> </a:t>
            </a:r>
            <a:r>
              <a:rPr lang="en-US" sz="2800" dirty="0" err="1"/>
              <a:t>đĩa</a:t>
            </a:r>
            <a:r>
              <a:rPr lang="en-US" sz="2800" dirty="0"/>
              <a:t>.</a:t>
            </a:r>
          </a:p>
          <a:p>
            <a:pPr>
              <a:lnSpc>
                <a:spcPct val="120000"/>
              </a:lnSpc>
            </a:pPr>
            <a:r>
              <a:rPr lang="en-US" sz="2800" dirty="0" smtClean="0"/>
              <a:t>…</a:t>
            </a:r>
            <a:endParaRPr lang="en-US" sz="2800" dirty="0"/>
          </a:p>
        </p:txBody>
      </p:sp>
      <p:sp>
        <p:nvSpPr>
          <p:cNvPr id="2" name="Title 1"/>
          <p:cNvSpPr>
            <a:spLocks noGrp="1"/>
          </p:cNvSpPr>
          <p:nvPr>
            <p:ph type="title"/>
          </p:nvPr>
        </p:nvSpPr>
        <p:spPr>
          <a:xfrm>
            <a:off x="533400" y="533400"/>
            <a:ext cx="8229600" cy="1066800"/>
          </a:xfrm>
        </p:spPr>
        <p:txBody>
          <a:bodyPr>
            <a:normAutofit fontScale="90000"/>
          </a:bodyPr>
          <a:lstStyle/>
          <a:p>
            <a:r>
              <a:rPr lang="en-US" dirty="0" err="1" smtClean="0">
                <a:solidFill>
                  <a:srgbClr val="FF0000"/>
                </a:solidFill>
              </a:rPr>
              <a:t>Ứng</a:t>
            </a:r>
            <a:r>
              <a:rPr lang="en-US" dirty="0" smtClean="0">
                <a:solidFill>
                  <a:srgbClr val="FF0000"/>
                </a:solidFill>
              </a:rPr>
              <a:t> </a:t>
            </a:r>
            <a:r>
              <a:rPr lang="en-US" dirty="0" err="1" smtClean="0">
                <a:solidFill>
                  <a:srgbClr val="FF0000"/>
                </a:solidFill>
              </a:rPr>
              <a:t>dụng</a:t>
            </a:r>
            <a:r>
              <a:rPr lang="en-US" dirty="0" smtClean="0">
                <a:solidFill>
                  <a:srgbClr val="FF0000"/>
                </a:solidFill>
              </a:rPr>
              <a:t> </a:t>
            </a:r>
            <a:r>
              <a:rPr lang="en-US" dirty="0" err="1" smtClean="0">
                <a:solidFill>
                  <a:srgbClr val="FF0000"/>
                </a:solidFill>
              </a:rPr>
              <a:t>của</a:t>
            </a:r>
            <a:r>
              <a:rPr lang="en-US" dirty="0" smtClean="0">
                <a:solidFill>
                  <a:srgbClr val="FF0000"/>
                </a:solidFill>
              </a:rPr>
              <a:t> DSLK </a:t>
            </a:r>
            <a:r>
              <a:rPr lang="en-US" dirty="0" err="1" smtClean="0">
                <a:solidFill>
                  <a:srgbClr val="FF0000"/>
                </a:solidFill>
              </a:rPr>
              <a:t>đơn</a:t>
            </a:r>
            <a:r>
              <a:rPr lang="en-US" dirty="0" smtClean="0">
                <a:solidFill>
                  <a:srgbClr val="FF0000"/>
                </a:solidFill>
              </a:rPr>
              <a:t> </a:t>
            </a:r>
            <a:r>
              <a:rPr lang="en-US" dirty="0" err="1" smtClean="0">
                <a:solidFill>
                  <a:srgbClr val="FF0000"/>
                </a:solidFill>
              </a:rPr>
              <a:t>trong</a:t>
            </a:r>
            <a:r>
              <a:rPr lang="en-US" dirty="0" smtClean="0">
                <a:solidFill>
                  <a:srgbClr val="FF0000"/>
                </a:solidFill>
              </a:rPr>
              <a:t> </a:t>
            </a:r>
            <a:r>
              <a:rPr lang="en-US" dirty="0" err="1" smtClean="0">
                <a:solidFill>
                  <a:srgbClr val="FF0000"/>
                </a:solidFill>
              </a:rPr>
              <a:t>thực</a:t>
            </a:r>
            <a:r>
              <a:rPr lang="en-US" dirty="0" smtClean="0">
                <a:solidFill>
                  <a:srgbClr val="FF0000"/>
                </a:solidFill>
              </a:rPr>
              <a:t> </a:t>
            </a:r>
            <a:r>
              <a:rPr lang="en-US" dirty="0" err="1" smtClean="0">
                <a:solidFill>
                  <a:srgbClr val="FF0000"/>
                </a:solidFill>
              </a:rPr>
              <a:t>tế</a:t>
            </a:r>
            <a:r>
              <a:rPr lang="en-US" dirty="0" smtClean="0">
                <a:solidFill>
                  <a:srgbClr val="FF0000"/>
                </a:solidFill>
              </a:rPr>
              <a: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3A901CDF-9DA1-4D44-A22F-A8881224B900}" type="slidenum">
              <a:rPr lang="en-US" smtClean="0"/>
              <a:t>71</a:t>
            </a:fld>
            <a:endParaRPr lang="en-US"/>
          </a:p>
        </p:txBody>
      </p:sp>
    </p:spTree>
    <p:extLst>
      <p:ext uri="{BB962C8B-B14F-4D97-AF65-F5344CB8AC3E}">
        <p14:creationId xmlns:p14="http://schemas.microsoft.com/office/powerpoint/2010/main" val="278489151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body" idx="1"/>
          </p:nvPr>
        </p:nvSpPr>
        <p:spPr>
          <a:xfrm>
            <a:off x="457200" y="1371600"/>
            <a:ext cx="8229600" cy="4325112"/>
          </a:xfrm>
        </p:spPr>
        <p:txBody>
          <a:bodyPr>
            <a:noAutofit/>
          </a:bodyPr>
          <a:lstStyle/>
          <a:p>
            <a:pPr marL="0" indent="0">
              <a:buNone/>
            </a:pPr>
            <a:r>
              <a:rPr lang="en-US" dirty="0" err="1" smtClean="0"/>
              <a:t>Viết</a:t>
            </a:r>
            <a:r>
              <a:rPr lang="en-US" dirty="0" smtClean="0"/>
              <a:t> </a:t>
            </a:r>
            <a:r>
              <a:rPr lang="en-US" dirty="0" err="1"/>
              <a:t>chương</a:t>
            </a:r>
            <a:r>
              <a:rPr lang="en-US" dirty="0"/>
              <a:t> </a:t>
            </a:r>
            <a:r>
              <a:rPr lang="en-US" dirty="0" err="1"/>
              <a:t>trình</a:t>
            </a:r>
            <a:r>
              <a:rPr lang="en-US" dirty="0"/>
              <a:t> </a:t>
            </a:r>
            <a:r>
              <a:rPr lang="en-US" dirty="0" err="1"/>
              <a:t>thành</a:t>
            </a:r>
            <a:r>
              <a:rPr lang="en-US" dirty="0"/>
              <a:t> </a:t>
            </a:r>
            <a:r>
              <a:rPr lang="en-US" dirty="0" err="1"/>
              <a:t>lập</a:t>
            </a:r>
            <a:r>
              <a:rPr lang="en-US" dirty="0"/>
              <a:t> 1 </a:t>
            </a:r>
            <a:r>
              <a:rPr lang="en-US" dirty="0" err="1"/>
              <a:t>xâu</a:t>
            </a:r>
            <a:r>
              <a:rPr lang="en-US" dirty="0"/>
              <a:t> </a:t>
            </a:r>
            <a:r>
              <a:rPr lang="en-US" dirty="0" err="1" smtClean="0"/>
              <a:t>đơn</a:t>
            </a:r>
            <a:r>
              <a:rPr lang="en-US" dirty="0" smtClean="0"/>
              <a:t> </a:t>
            </a:r>
            <a:r>
              <a:rPr lang="en-US" dirty="0" smtClean="0">
                <a:solidFill>
                  <a:srgbClr val="FF0000"/>
                </a:solidFill>
              </a:rPr>
              <a:t>(</a:t>
            </a:r>
            <a:r>
              <a:rPr lang="en-US" dirty="0" err="1" smtClean="0">
                <a:solidFill>
                  <a:srgbClr val="FF0000"/>
                </a:solidFill>
              </a:rPr>
              <a:t>nhập</a:t>
            </a:r>
            <a:r>
              <a:rPr lang="en-US" dirty="0" smtClean="0">
                <a:solidFill>
                  <a:srgbClr val="FF0000"/>
                </a:solidFill>
              </a:rPr>
              <a:t> </a:t>
            </a:r>
            <a:r>
              <a:rPr lang="en-US" dirty="0" err="1" smtClean="0">
                <a:solidFill>
                  <a:srgbClr val="FF0000"/>
                </a:solidFill>
              </a:rPr>
              <a:t>xâu</a:t>
            </a:r>
            <a:r>
              <a:rPr lang="en-US" dirty="0" smtClean="0">
                <a:solidFill>
                  <a:srgbClr val="FF0000"/>
                </a:solidFill>
              </a:rPr>
              <a:t>)</a:t>
            </a:r>
            <a:r>
              <a:rPr lang="en-US" dirty="0" smtClean="0"/>
              <a:t>, </a:t>
            </a:r>
            <a:r>
              <a:rPr lang="en-US" dirty="0" err="1"/>
              <a:t>trong</a:t>
            </a:r>
            <a:r>
              <a:rPr lang="en-US" dirty="0"/>
              <a:t> </a:t>
            </a:r>
            <a:r>
              <a:rPr lang="en-US" dirty="0" err="1"/>
              <a:t>đó</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mỗi</a:t>
            </a:r>
            <a:r>
              <a:rPr lang="en-US" dirty="0"/>
              <a:t> </a:t>
            </a:r>
            <a:r>
              <a:rPr lang="en-US" dirty="0" err="1"/>
              <a:t>nút</a:t>
            </a:r>
            <a:r>
              <a:rPr lang="en-US" dirty="0"/>
              <a:t> </a:t>
            </a:r>
            <a:r>
              <a:rPr lang="en-US" dirty="0" err="1"/>
              <a:t>là</a:t>
            </a:r>
            <a:r>
              <a:rPr lang="en-US" dirty="0"/>
              <a:t> 1 </a:t>
            </a:r>
            <a:r>
              <a:rPr lang="en-US" dirty="0" err="1"/>
              <a:t>số</a:t>
            </a:r>
            <a:r>
              <a:rPr lang="en-US" dirty="0"/>
              <a:t> </a:t>
            </a:r>
            <a:r>
              <a:rPr lang="en-US" dirty="0" err="1"/>
              <a:t>nguyên</a:t>
            </a:r>
            <a:r>
              <a:rPr lang="en-US" dirty="0"/>
              <a:t> </a:t>
            </a:r>
            <a:r>
              <a:rPr lang="en-US" dirty="0" err="1"/>
              <a:t>dương</a:t>
            </a:r>
            <a:r>
              <a:rPr lang="en-US" dirty="0"/>
              <a:t>. </a:t>
            </a:r>
            <a:r>
              <a:rPr lang="en-US" dirty="0" err="1" smtClean="0"/>
              <a:t>Cài</a:t>
            </a:r>
            <a:r>
              <a:rPr lang="en-US" dirty="0" smtClean="0"/>
              <a:t> </a:t>
            </a:r>
            <a:r>
              <a:rPr lang="en-US" dirty="0" err="1" smtClean="0"/>
              <a:t>đặt</a:t>
            </a:r>
            <a:r>
              <a:rPr lang="en-US" dirty="0" smtClean="0"/>
              <a:t> </a:t>
            </a:r>
            <a:r>
              <a:rPr lang="en-US" dirty="0" err="1" smtClean="0"/>
              <a:t>các</a:t>
            </a:r>
            <a:r>
              <a:rPr lang="en-US" dirty="0" smtClean="0"/>
              <a:t> </a:t>
            </a:r>
            <a:r>
              <a:rPr lang="en-US" dirty="0" err="1" smtClean="0"/>
              <a:t>chương</a:t>
            </a:r>
            <a:r>
              <a:rPr lang="en-US" dirty="0" smtClean="0"/>
              <a:t> </a:t>
            </a:r>
            <a:r>
              <a:rPr lang="en-US" dirty="0" err="1" smtClean="0"/>
              <a:t>trình</a:t>
            </a:r>
            <a:r>
              <a:rPr lang="en-US" dirty="0" smtClean="0"/>
              <a:t> con </a:t>
            </a:r>
            <a:r>
              <a:rPr lang="en-US" dirty="0" err="1" smtClean="0"/>
              <a:t>tương</a:t>
            </a:r>
            <a:r>
              <a:rPr lang="en-US" dirty="0" smtClean="0"/>
              <a:t> </a:t>
            </a:r>
            <a:r>
              <a:rPr lang="en-US" dirty="0" err="1" smtClean="0"/>
              <a:t>ứng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a:t> </a:t>
            </a:r>
            <a:r>
              <a:rPr lang="en-US" dirty="0" err="1" smtClean="0"/>
              <a:t>sau</a:t>
            </a:r>
            <a:r>
              <a:rPr lang="en-US" dirty="0" smtClean="0"/>
              <a:t> </a:t>
            </a:r>
            <a:r>
              <a:rPr lang="en-US" dirty="0" err="1" smtClean="0"/>
              <a:t>đây</a:t>
            </a:r>
            <a:r>
              <a:rPr lang="en-US" dirty="0" smtClean="0"/>
              <a:t>:</a:t>
            </a:r>
            <a:endParaRPr lang="en-US" dirty="0"/>
          </a:p>
          <a:p>
            <a:pPr marL="609600" indent="-609600">
              <a:buFont typeface="Wingdings" pitchFamily="2" charset="2"/>
              <a:buAutoNum type="arabicPeriod"/>
            </a:pPr>
            <a:r>
              <a:rPr lang="en-US" dirty="0" err="1"/>
              <a:t>Liệt</a:t>
            </a:r>
            <a:r>
              <a:rPr lang="en-US" dirty="0"/>
              <a:t> </a:t>
            </a:r>
            <a:r>
              <a:rPr lang="en-US" dirty="0" err="1"/>
              <a:t>kê</a:t>
            </a:r>
            <a:r>
              <a:rPr lang="en-US" dirty="0"/>
              <a:t> </a:t>
            </a:r>
            <a:r>
              <a:rPr lang="en-US" dirty="0" err="1"/>
              <a:t>tất</a:t>
            </a:r>
            <a:r>
              <a:rPr lang="en-US" dirty="0"/>
              <a:t> </a:t>
            </a:r>
            <a:r>
              <a:rPr lang="en-US" dirty="0" err="1" smtClean="0"/>
              <a:t>cả</a:t>
            </a:r>
            <a:r>
              <a:rPr lang="en-US" dirty="0" smtClean="0"/>
              <a:t> </a:t>
            </a:r>
            <a:r>
              <a:rPr lang="en-US" dirty="0" err="1" smtClean="0"/>
              <a:t>các</a:t>
            </a:r>
            <a:r>
              <a:rPr lang="en-US" dirty="0" smtClean="0"/>
              <a:t> </a:t>
            </a:r>
            <a:r>
              <a:rPr lang="en-US" dirty="0" err="1" smtClean="0"/>
              <a:t>thành</a:t>
            </a:r>
            <a:r>
              <a:rPr lang="en-US" dirty="0" smtClean="0"/>
              <a:t> </a:t>
            </a:r>
            <a:r>
              <a:rPr lang="en-US" dirty="0" err="1"/>
              <a:t>phần</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nút</a:t>
            </a:r>
            <a:r>
              <a:rPr lang="en-US" dirty="0"/>
              <a:t> </a:t>
            </a:r>
            <a:r>
              <a:rPr lang="en-US" dirty="0" err="1"/>
              <a:t>trong</a:t>
            </a:r>
            <a:r>
              <a:rPr lang="en-US" dirty="0"/>
              <a:t> </a:t>
            </a:r>
            <a:r>
              <a:rPr lang="en-US" dirty="0" err="1" smtClean="0"/>
              <a:t>xâu</a:t>
            </a:r>
            <a:r>
              <a:rPr lang="en-US" dirty="0" smtClean="0"/>
              <a:t>//</a:t>
            </a:r>
            <a:r>
              <a:rPr lang="en-US" dirty="0" err="1" smtClean="0">
                <a:solidFill>
                  <a:srgbClr val="FF0000"/>
                </a:solidFill>
              </a:rPr>
              <a:t>Xuất</a:t>
            </a:r>
            <a:r>
              <a:rPr lang="en-US" dirty="0" smtClean="0">
                <a:solidFill>
                  <a:srgbClr val="FF0000"/>
                </a:solidFill>
              </a:rPr>
              <a:t> </a:t>
            </a:r>
            <a:r>
              <a:rPr lang="en-US" dirty="0" err="1" smtClean="0">
                <a:solidFill>
                  <a:srgbClr val="FF0000"/>
                </a:solidFill>
              </a:rPr>
              <a:t>dữ</a:t>
            </a:r>
            <a:r>
              <a:rPr lang="en-US" dirty="0" smtClean="0">
                <a:solidFill>
                  <a:srgbClr val="FF0000"/>
                </a:solidFill>
              </a:rPr>
              <a:t> </a:t>
            </a:r>
            <a:r>
              <a:rPr lang="en-US" dirty="0" err="1" smtClean="0">
                <a:solidFill>
                  <a:srgbClr val="FF0000"/>
                </a:solidFill>
              </a:rPr>
              <a:t>liệu</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xâu</a:t>
            </a:r>
            <a:endParaRPr lang="en-US" dirty="0">
              <a:solidFill>
                <a:srgbClr val="FF0000"/>
              </a:solidFill>
            </a:endParaRPr>
          </a:p>
          <a:p>
            <a:pPr marL="609600" indent="-609600">
              <a:buFont typeface="Wingdings" pitchFamily="2" charset="2"/>
              <a:buAutoNum type="arabicPeriod"/>
            </a:pPr>
            <a:r>
              <a:rPr lang="en-US" dirty="0" err="1"/>
              <a:t>Tìm</a:t>
            </a:r>
            <a:r>
              <a:rPr lang="en-US" dirty="0"/>
              <a:t> 1 </a:t>
            </a:r>
            <a:r>
              <a:rPr lang="en-US" dirty="0" err="1"/>
              <a:t>phần</a:t>
            </a:r>
            <a:r>
              <a:rPr lang="en-US" dirty="0"/>
              <a:t> </a:t>
            </a:r>
            <a:r>
              <a:rPr lang="en-US" dirty="0" err="1"/>
              <a:t>tử</a:t>
            </a:r>
            <a:r>
              <a:rPr lang="en-US" dirty="0"/>
              <a:t> </a:t>
            </a:r>
            <a:r>
              <a:rPr lang="en-US" dirty="0" err="1"/>
              <a:t>có</a:t>
            </a:r>
            <a:r>
              <a:rPr lang="en-US" dirty="0"/>
              <a:t> </a:t>
            </a:r>
            <a:r>
              <a:rPr lang="en-US" dirty="0" err="1"/>
              <a:t>khoá</a:t>
            </a:r>
            <a:r>
              <a:rPr lang="en-US" dirty="0"/>
              <a:t> </a:t>
            </a:r>
            <a:r>
              <a:rPr lang="en-US" dirty="0" err="1"/>
              <a:t>bằng</a:t>
            </a:r>
            <a:r>
              <a:rPr lang="en-US" dirty="0"/>
              <a:t> x </a:t>
            </a:r>
            <a:r>
              <a:rPr lang="en-US" dirty="0" err="1"/>
              <a:t>trong</a:t>
            </a:r>
            <a:r>
              <a:rPr lang="en-US" dirty="0"/>
              <a:t> </a:t>
            </a:r>
            <a:r>
              <a:rPr lang="en-US" dirty="0" err="1" smtClean="0"/>
              <a:t>xâu</a:t>
            </a:r>
            <a:r>
              <a:rPr lang="en-US" dirty="0" smtClean="0"/>
              <a:t>//</a:t>
            </a:r>
            <a:r>
              <a:rPr lang="en-US" dirty="0" err="1" smtClean="0">
                <a:solidFill>
                  <a:srgbClr val="FF0000"/>
                </a:solidFill>
              </a:rPr>
              <a:t>Tìm</a:t>
            </a:r>
            <a:r>
              <a:rPr lang="en-US" dirty="0" smtClean="0">
                <a:solidFill>
                  <a:srgbClr val="FF0000"/>
                </a:solidFill>
              </a:rPr>
              <a:t> x</a:t>
            </a:r>
            <a:endParaRPr lang="en-US" dirty="0">
              <a:solidFill>
                <a:srgbClr val="FF0000"/>
              </a:solidFill>
            </a:endParaRPr>
          </a:p>
          <a:p>
            <a:pPr marL="609600" indent="-609600">
              <a:buFont typeface="Wingdings" pitchFamily="2" charset="2"/>
              <a:buAutoNum type="arabicPeriod"/>
            </a:pPr>
            <a:r>
              <a:rPr lang="en-US" dirty="0" err="1"/>
              <a:t>Xoá</a:t>
            </a:r>
            <a:r>
              <a:rPr lang="en-US" dirty="0"/>
              <a:t> 1 </a:t>
            </a:r>
            <a:r>
              <a:rPr lang="en-US" dirty="0" err="1"/>
              <a:t>phần</a:t>
            </a:r>
            <a:r>
              <a:rPr lang="en-US" dirty="0"/>
              <a:t> </a:t>
            </a:r>
            <a:r>
              <a:rPr lang="en-US" dirty="0" err="1"/>
              <a:t>tử</a:t>
            </a:r>
            <a:r>
              <a:rPr lang="en-US" dirty="0"/>
              <a:t> </a:t>
            </a:r>
            <a:r>
              <a:rPr lang="en-US" dirty="0" err="1"/>
              <a:t>đầu</a:t>
            </a:r>
            <a:r>
              <a:rPr lang="en-US" dirty="0"/>
              <a:t> </a:t>
            </a:r>
            <a:r>
              <a:rPr lang="en-US" dirty="0" err="1" smtClean="0"/>
              <a:t>xâu</a:t>
            </a:r>
            <a:r>
              <a:rPr lang="en-US" dirty="0" smtClean="0"/>
              <a:t>//</a:t>
            </a:r>
            <a:r>
              <a:rPr lang="en-US" dirty="0" err="1" smtClean="0">
                <a:solidFill>
                  <a:srgbClr val="FF0000"/>
                </a:solidFill>
              </a:rPr>
              <a:t>Xóa</a:t>
            </a:r>
            <a:r>
              <a:rPr lang="en-US" dirty="0" smtClean="0">
                <a:solidFill>
                  <a:srgbClr val="FF0000"/>
                </a:solidFill>
              </a:rPr>
              <a:t> </a:t>
            </a:r>
            <a:r>
              <a:rPr lang="en-US" dirty="0" err="1" smtClean="0">
                <a:solidFill>
                  <a:srgbClr val="FF0000"/>
                </a:solidFill>
              </a:rPr>
              <a:t>đầu</a:t>
            </a:r>
            <a:endParaRPr lang="en-US" dirty="0">
              <a:solidFill>
                <a:srgbClr val="FF0000"/>
              </a:solidFill>
            </a:endParaRPr>
          </a:p>
          <a:p>
            <a:pPr marL="609600" indent="-609600">
              <a:buFont typeface="Wingdings" pitchFamily="2" charset="2"/>
              <a:buAutoNum type="arabicPeriod"/>
            </a:pPr>
            <a:r>
              <a:rPr lang="en-US" dirty="0" err="1"/>
              <a:t>Xoá</a:t>
            </a:r>
            <a:r>
              <a:rPr lang="en-US" dirty="0"/>
              <a:t> 1 </a:t>
            </a:r>
            <a:r>
              <a:rPr lang="en-US" dirty="0" err="1"/>
              <a:t>phần</a:t>
            </a:r>
            <a:r>
              <a:rPr lang="en-US" dirty="0"/>
              <a:t> </a:t>
            </a:r>
            <a:r>
              <a:rPr lang="en-US" dirty="0" err="1"/>
              <a:t>tử</a:t>
            </a:r>
            <a:r>
              <a:rPr lang="en-US" dirty="0"/>
              <a:t> </a:t>
            </a:r>
            <a:r>
              <a:rPr lang="en-US" dirty="0" err="1"/>
              <a:t>có</a:t>
            </a:r>
            <a:r>
              <a:rPr lang="en-US" dirty="0"/>
              <a:t> </a:t>
            </a:r>
            <a:r>
              <a:rPr lang="en-US" dirty="0" err="1"/>
              <a:t>khoá</a:t>
            </a:r>
            <a:r>
              <a:rPr lang="en-US" dirty="0"/>
              <a:t> </a:t>
            </a:r>
            <a:r>
              <a:rPr lang="en-US" dirty="0" err="1"/>
              <a:t>bằng</a:t>
            </a:r>
            <a:r>
              <a:rPr lang="en-US" dirty="0"/>
              <a:t> x </a:t>
            </a:r>
            <a:r>
              <a:rPr lang="en-US" dirty="0" err="1"/>
              <a:t>trong</a:t>
            </a:r>
            <a:r>
              <a:rPr lang="en-US" dirty="0"/>
              <a:t> </a:t>
            </a:r>
            <a:r>
              <a:rPr lang="en-US" dirty="0" err="1" smtClean="0"/>
              <a:t>xâu</a:t>
            </a:r>
            <a:r>
              <a:rPr lang="en-US" dirty="0" smtClean="0"/>
              <a:t>//</a:t>
            </a:r>
            <a:r>
              <a:rPr lang="en-US" dirty="0" err="1" smtClean="0">
                <a:solidFill>
                  <a:srgbClr val="FF0000"/>
                </a:solidFill>
              </a:rPr>
              <a:t>Xóa</a:t>
            </a:r>
            <a:r>
              <a:rPr lang="en-US" dirty="0" smtClean="0">
                <a:solidFill>
                  <a:srgbClr val="FF0000"/>
                </a:solidFill>
              </a:rPr>
              <a:t> x</a:t>
            </a:r>
            <a:endParaRPr lang="en-US" dirty="0">
              <a:solidFill>
                <a:srgbClr val="FF0000"/>
              </a:solidFill>
            </a:endParaRPr>
          </a:p>
          <a:p>
            <a:pPr marL="609600" indent="-609600">
              <a:buFont typeface="Wingdings" pitchFamily="2" charset="2"/>
              <a:buAutoNum type="arabicPeriod"/>
            </a:pPr>
            <a:r>
              <a:rPr lang="en-US" dirty="0" err="1"/>
              <a:t>Sắp</a:t>
            </a:r>
            <a:r>
              <a:rPr lang="en-US" dirty="0"/>
              <a:t> </a:t>
            </a:r>
            <a:r>
              <a:rPr lang="en-US" dirty="0" err="1"/>
              <a:t>xếp</a:t>
            </a:r>
            <a:r>
              <a:rPr lang="en-US" dirty="0"/>
              <a:t> </a:t>
            </a:r>
            <a:r>
              <a:rPr lang="en-US" dirty="0" err="1"/>
              <a:t>xâu</a:t>
            </a:r>
            <a:r>
              <a:rPr lang="en-US" dirty="0"/>
              <a:t> </a:t>
            </a:r>
            <a:r>
              <a:rPr lang="en-US" dirty="0" err="1"/>
              <a:t>tăng</a:t>
            </a:r>
            <a:r>
              <a:rPr lang="en-US" dirty="0"/>
              <a:t> </a:t>
            </a:r>
            <a:r>
              <a:rPr lang="en-US" dirty="0" err="1"/>
              <a:t>dần</a:t>
            </a:r>
            <a:r>
              <a:rPr lang="en-US" dirty="0"/>
              <a:t> </a:t>
            </a:r>
            <a:r>
              <a:rPr lang="en-US" dirty="0" err="1"/>
              <a:t>theo</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(Info</a:t>
            </a:r>
            <a:r>
              <a:rPr lang="en-US" dirty="0" smtClean="0"/>
              <a:t>)</a:t>
            </a:r>
            <a:endParaRPr lang="en-US" dirty="0"/>
          </a:p>
          <a:p>
            <a:pPr marL="609600" indent="-609600">
              <a:buFont typeface="Wingdings" pitchFamily="2" charset="2"/>
              <a:buAutoNum type="arabicPeriod"/>
            </a:pPr>
            <a:r>
              <a:rPr lang="en-US" dirty="0" err="1"/>
              <a:t>Chèn</a:t>
            </a:r>
            <a:r>
              <a:rPr lang="en-US" dirty="0"/>
              <a:t> 1 </a:t>
            </a:r>
            <a:r>
              <a:rPr lang="en-US" dirty="0" err="1"/>
              <a:t>phần</a:t>
            </a:r>
            <a:r>
              <a:rPr lang="en-US" dirty="0"/>
              <a:t> </a:t>
            </a:r>
            <a:r>
              <a:rPr lang="en-US" dirty="0" err="1"/>
              <a:t>tử</a:t>
            </a:r>
            <a:r>
              <a:rPr lang="en-US" dirty="0"/>
              <a:t> </a:t>
            </a:r>
            <a:r>
              <a:rPr lang="en-US" dirty="0" err="1"/>
              <a:t>vào</a:t>
            </a:r>
            <a:r>
              <a:rPr lang="en-US" dirty="0"/>
              <a:t> </a:t>
            </a:r>
            <a:r>
              <a:rPr lang="en-US" dirty="0" err="1"/>
              <a:t>xâu</a:t>
            </a:r>
            <a:r>
              <a:rPr lang="en-US" dirty="0"/>
              <a:t>, </a:t>
            </a:r>
            <a:r>
              <a:rPr lang="en-US" dirty="0" err="1"/>
              <a:t>sao</a:t>
            </a:r>
            <a:r>
              <a:rPr lang="en-US" dirty="0"/>
              <a:t> </a:t>
            </a:r>
            <a:r>
              <a:rPr lang="en-US" dirty="0" err="1"/>
              <a:t>cho</a:t>
            </a:r>
            <a:r>
              <a:rPr lang="en-US" dirty="0"/>
              <a:t> </a:t>
            </a:r>
            <a:r>
              <a:rPr lang="en-US" dirty="0" err="1"/>
              <a:t>sau</a:t>
            </a:r>
            <a:r>
              <a:rPr lang="en-US" dirty="0"/>
              <a:t> </a:t>
            </a:r>
            <a:r>
              <a:rPr lang="en-US" dirty="0" err="1"/>
              <a:t>khi</a:t>
            </a:r>
            <a:r>
              <a:rPr lang="en-US" dirty="0"/>
              <a:t> </a:t>
            </a:r>
            <a:r>
              <a:rPr lang="en-US" dirty="0" err="1"/>
              <a:t>chèn</a:t>
            </a:r>
            <a:r>
              <a:rPr lang="en-US" dirty="0"/>
              <a:t> </a:t>
            </a:r>
            <a:r>
              <a:rPr lang="en-US" dirty="0" err="1"/>
              <a:t>xâu</a:t>
            </a:r>
            <a:r>
              <a:rPr lang="en-US" dirty="0"/>
              <a:t> </a:t>
            </a:r>
            <a:r>
              <a:rPr lang="en-US" dirty="0" err="1"/>
              <a:t>vẫn</a:t>
            </a:r>
            <a:r>
              <a:rPr lang="en-US" dirty="0"/>
              <a:t> </a:t>
            </a:r>
            <a:r>
              <a:rPr lang="en-US" dirty="0" err="1"/>
              <a:t>tăng</a:t>
            </a:r>
            <a:r>
              <a:rPr lang="en-US" dirty="0"/>
              <a:t> </a:t>
            </a:r>
            <a:r>
              <a:rPr lang="en-US" dirty="0" err="1"/>
              <a:t>dần</a:t>
            </a:r>
            <a:r>
              <a:rPr lang="en-US" dirty="0"/>
              <a:t> </a:t>
            </a:r>
            <a:r>
              <a:rPr lang="en-US" dirty="0" err="1"/>
              <a:t>theo</a:t>
            </a:r>
            <a:r>
              <a:rPr lang="en-US" dirty="0"/>
              <a:t> </a:t>
            </a:r>
            <a:r>
              <a:rPr lang="en-US" dirty="0" err="1"/>
              <a:t>trường</a:t>
            </a:r>
            <a:r>
              <a:rPr lang="en-US" dirty="0"/>
              <a:t> </a:t>
            </a:r>
            <a:r>
              <a:rPr lang="en-US" dirty="0" err="1"/>
              <a:t>dữ</a:t>
            </a:r>
            <a:r>
              <a:rPr lang="en-US" dirty="0"/>
              <a:t> </a:t>
            </a:r>
            <a:r>
              <a:rPr lang="en-US" dirty="0" err="1" smtClean="0"/>
              <a:t>liệu</a:t>
            </a:r>
            <a:r>
              <a:rPr lang="en-US" dirty="0" smtClean="0"/>
              <a:t>.</a:t>
            </a:r>
            <a:endParaRPr lang="en-US" dirty="0"/>
          </a:p>
        </p:txBody>
      </p:sp>
      <p:sp>
        <p:nvSpPr>
          <p:cNvPr id="2" name="Title 1"/>
          <p:cNvSpPr>
            <a:spLocks noGrp="1"/>
          </p:cNvSpPr>
          <p:nvPr>
            <p:ph type="title"/>
          </p:nvPr>
        </p:nvSpPr>
        <p:spPr>
          <a:xfrm>
            <a:off x="457200" y="457200"/>
            <a:ext cx="8229600" cy="1066800"/>
          </a:xfrm>
        </p:spPr>
        <p:txBody>
          <a:bodyPr/>
          <a:lstStyle/>
          <a:p>
            <a:r>
              <a:rPr lang="en-US" dirty="0" err="1" smtClean="0"/>
              <a:t>Bài</a:t>
            </a:r>
            <a:r>
              <a:rPr lang="en-US" dirty="0" smtClean="0"/>
              <a:t> </a:t>
            </a:r>
            <a:r>
              <a:rPr lang="en-US" dirty="0" err="1" smtClean="0"/>
              <a:t>tập</a:t>
            </a:r>
            <a:r>
              <a:rPr lang="en-US" dirty="0" smtClean="0"/>
              <a:t> </a:t>
            </a:r>
            <a:r>
              <a:rPr lang="en-US" dirty="0" err="1" smtClean="0"/>
              <a:t>thực</a:t>
            </a:r>
            <a:r>
              <a:rPr lang="en-US" dirty="0" smtClean="0"/>
              <a:t> </a:t>
            </a:r>
            <a:r>
              <a:rPr lang="en-US" dirty="0" err="1" smtClean="0"/>
              <a:t>hành</a:t>
            </a:r>
            <a:r>
              <a:rPr lang="en-US" dirty="0" smtClean="0"/>
              <a:t>:</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72</a:t>
            </a:fld>
            <a:endParaRPr lang="en-US"/>
          </a:p>
        </p:txBody>
      </p:sp>
    </p:spTree>
    <p:extLst>
      <p:ext uri="{BB962C8B-B14F-4D97-AF65-F5344CB8AC3E}">
        <p14:creationId xmlns:p14="http://schemas.microsoft.com/office/powerpoint/2010/main" val="2940886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716574" y="1"/>
            <a:ext cx="8427426"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Cài đặt hàm main() (tt)</a:t>
            </a:r>
          </a:p>
        </p:txBody>
      </p:sp>
      <p:sp>
        <p:nvSpPr>
          <p:cNvPr id="332803" name="Rectangle 3"/>
          <p:cNvSpPr>
            <a:spLocks noGrp="1" noChangeArrowheads="1"/>
          </p:cNvSpPr>
          <p:nvPr>
            <p:ph type="body" idx="1"/>
          </p:nvPr>
        </p:nvSpPr>
        <p:spPr/>
        <p:txBody>
          <a:bodyPr>
            <a:normAutofit fontScale="92500" lnSpcReduction="20000"/>
          </a:bodyPr>
          <a:lstStyle/>
          <a:p>
            <a:pPr>
              <a:lnSpc>
                <a:spcPct val="80000"/>
              </a:lnSpc>
              <a:buFontTx/>
              <a:buNone/>
            </a:pPr>
            <a:r>
              <a:rPr lang="en-US" sz="2800"/>
              <a:t>	void main()</a:t>
            </a:r>
          </a:p>
          <a:p>
            <a:pPr>
              <a:lnSpc>
                <a:spcPct val="80000"/>
              </a:lnSpc>
              <a:buFontTx/>
              <a:buNone/>
            </a:pPr>
            <a:r>
              <a:rPr lang="en-US" sz="2800"/>
              <a:t>	{ 	LIST  l1; Node *p; int x;</a:t>
            </a:r>
          </a:p>
          <a:p>
            <a:pPr>
              <a:lnSpc>
                <a:spcPct val="80000"/>
              </a:lnSpc>
              <a:buFontTx/>
              <a:buNone/>
            </a:pPr>
            <a:r>
              <a:rPr lang="en-US" sz="2800"/>
              <a:t>	 	CreateList(l1);</a:t>
            </a:r>
          </a:p>
          <a:p>
            <a:pPr>
              <a:lnSpc>
                <a:spcPct val="80000"/>
              </a:lnSpc>
              <a:buFontTx/>
              <a:buNone/>
            </a:pPr>
            <a:r>
              <a:rPr lang="en-US" sz="2800"/>
              <a:t>		do{</a:t>
            </a:r>
          </a:p>
          <a:p>
            <a:pPr>
              <a:lnSpc>
                <a:spcPct val="80000"/>
              </a:lnSpc>
              <a:buFontTx/>
              <a:buNone/>
            </a:pPr>
            <a:r>
              <a:rPr lang="en-US" sz="2800"/>
              <a:t>			printf(“nhap x=”); scanf(“%d”,&amp;x);</a:t>
            </a:r>
          </a:p>
          <a:p>
            <a:pPr>
              <a:lnSpc>
                <a:spcPct val="80000"/>
              </a:lnSpc>
              <a:buFontTx/>
              <a:buNone/>
            </a:pPr>
            <a:r>
              <a:rPr lang="en-US" sz="2800"/>
              <a:t>			if(x&gt;0)  </a:t>
            </a:r>
          </a:p>
          <a:p>
            <a:pPr>
              <a:lnSpc>
                <a:spcPct val="80000"/>
              </a:lnSpc>
              <a:buFontTx/>
              <a:buNone/>
            </a:pPr>
            <a:r>
              <a:rPr lang="en-US" sz="2800"/>
              <a:t>			{ 	p = CreateNode(x);</a:t>
            </a:r>
          </a:p>
          <a:p>
            <a:pPr>
              <a:lnSpc>
                <a:spcPct val="80000"/>
              </a:lnSpc>
              <a:buFontTx/>
              <a:buNone/>
            </a:pPr>
            <a:r>
              <a:rPr lang="en-US" sz="2800"/>
              <a:t>				AddHead(l1,x);</a:t>
            </a:r>
          </a:p>
          <a:p>
            <a:pPr>
              <a:lnSpc>
                <a:spcPct val="80000"/>
              </a:lnSpc>
              <a:buFontTx/>
              <a:buNone/>
            </a:pPr>
            <a:r>
              <a:rPr lang="en-US" sz="2800"/>
              <a:t>			}	</a:t>
            </a:r>
          </a:p>
          <a:p>
            <a:pPr>
              <a:lnSpc>
                <a:spcPct val="80000"/>
              </a:lnSpc>
              <a:buFontTx/>
              <a:buNone/>
            </a:pPr>
            <a:r>
              <a:rPr lang="en-US" sz="2800"/>
              <a:t>		}while(x&gt;0);</a:t>
            </a:r>
          </a:p>
          <a:p>
            <a:pPr>
              <a:lnSpc>
                <a:spcPct val="80000"/>
              </a:lnSpc>
              <a:buFontTx/>
              <a:buNone/>
            </a:pPr>
            <a:r>
              <a:rPr lang="en-US" sz="2800"/>
              <a:t>		printf(“Danh sách mới thành lập là\n”);</a:t>
            </a:r>
          </a:p>
          <a:p>
            <a:pPr>
              <a:lnSpc>
                <a:spcPct val="80000"/>
              </a:lnSpc>
              <a:buFontTx/>
              <a:buNone/>
            </a:pPr>
            <a:r>
              <a:rPr lang="en-US" sz="2800"/>
              <a:t>		PrintList(l1);</a:t>
            </a:r>
          </a:p>
          <a:p>
            <a:pPr>
              <a:lnSpc>
                <a:spcPct val="80000"/>
              </a:lnSpc>
              <a:buFontTx/>
              <a:buNone/>
            </a:pPr>
            <a:r>
              <a:rPr lang="en-US" sz="2800"/>
              <a:t>		printf(“nhập x cần tìm x=”); scanf(“%d”,&amp;x);</a:t>
            </a:r>
          </a:p>
          <a:p>
            <a:pPr>
              <a:lnSpc>
                <a:spcPct val="80000"/>
              </a:lnSpc>
              <a:buFontTx/>
              <a:buNone/>
            </a:pPr>
            <a:r>
              <a:rPr lang="en-US" sz="2800"/>
              <a:t>	</a:t>
            </a:r>
          </a:p>
        </p:txBody>
      </p:sp>
      <p:sp>
        <p:nvSpPr>
          <p:cNvPr id="2" name="Slide Number Placeholder 1"/>
          <p:cNvSpPr>
            <a:spLocks noGrp="1"/>
          </p:cNvSpPr>
          <p:nvPr>
            <p:ph type="sldNum" sz="quarter" idx="12"/>
          </p:nvPr>
        </p:nvSpPr>
        <p:spPr/>
        <p:txBody>
          <a:bodyPr/>
          <a:lstStyle/>
          <a:p>
            <a:fld id="{3A901CDF-9DA1-4D44-A22F-A8881224B900}" type="slidenum">
              <a:rPr lang="en-US" smtClean="0"/>
              <a:t>73</a:t>
            </a:fld>
            <a:endParaRPr lang="en-US"/>
          </a:p>
        </p:txBody>
      </p:sp>
    </p:spTree>
    <p:extLst>
      <p:ext uri="{BB962C8B-B14F-4D97-AF65-F5344CB8AC3E}">
        <p14:creationId xmlns:p14="http://schemas.microsoft.com/office/powerpoint/2010/main" val="2862564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650631" y="1"/>
            <a:ext cx="8493369"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Cài đặt hàm main() (tt)</a:t>
            </a:r>
          </a:p>
        </p:txBody>
      </p:sp>
      <p:sp>
        <p:nvSpPr>
          <p:cNvPr id="334851" name="Rectangle 3"/>
          <p:cNvSpPr>
            <a:spLocks noGrp="1" noChangeArrowheads="1"/>
          </p:cNvSpPr>
          <p:nvPr>
            <p:ph type="body" idx="1"/>
          </p:nvPr>
        </p:nvSpPr>
        <p:spPr/>
        <p:txBody>
          <a:bodyPr>
            <a:normAutofit fontScale="92500" lnSpcReduction="10000"/>
          </a:bodyPr>
          <a:lstStyle/>
          <a:p>
            <a:pPr>
              <a:lnSpc>
                <a:spcPct val="120000"/>
              </a:lnSpc>
              <a:buFontTx/>
              <a:buNone/>
            </a:pPr>
            <a:r>
              <a:rPr lang="en-US"/>
              <a:t>	</a:t>
            </a:r>
            <a:r>
              <a:rPr lang="en-US" sz="2800"/>
              <a:t>	p = Search(l1,x);</a:t>
            </a:r>
          </a:p>
          <a:p>
            <a:pPr>
              <a:lnSpc>
                <a:spcPct val="120000"/>
              </a:lnSpc>
              <a:buFontTx/>
              <a:buNone/>
            </a:pPr>
            <a:r>
              <a:rPr lang="en-US" sz="2800"/>
              <a:t>		if(p==NULL) printf(“không tìm thấy”);</a:t>
            </a:r>
          </a:p>
          <a:p>
            <a:pPr>
              <a:lnSpc>
                <a:spcPct val="120000"/>
              </a:lnSpc>
              <a:buFontTx/>
              <a:buNone/>
            </a:pPr>
            <a:r>
              <a:rPr lang="en-US" sz="2800"/>
              <a:t>		else printf(“tìm thấy”); </a:t>
            </a:r>
          </a:p>
          <a:p>
            <a:pPr>
              <a:lnSpc>
                <a:spcPct val="120000"/>
              </a:lnSpc>
              <a:buFontTx/>
              <a:buNone/>
            </a:pPr>
            <a:r>
              <a:rPr lang="en-US" sz="2800"/>
              <a:t>		RemoveHead(l1,x);</a:t>
            </a:r>
          </a:p>
          <a:p>
            <a:pPr>
              <a:lnSpc>
                <a:spcPct val="120000"/>
              </a:lnSpc>
              <a:buFontTx/>
              <a:buNone/>
            </a:pPr>
            <a:r>
              <a:rPr lang="en-US" sz="2800"/>
              <a:t>		printf(“danh sách sau khi xóa\n”);</a:t>
            </a:r>
          </a:p>
          <a:p>
            <a:pPr>
              <a:lnSpc>
                <a:spcPct val="120000"/>
              </a:lnSpc>
              <a:buFontTx/>
              <a:buNone/>
            </a:pPr>
            <a:r>
              <a:rPr lang="en-US" sz="2800"/>
              <a:t>		PrintList(l1);</a:t>
            </a:r>
          </a:p>
          <a:p>
            <a:pPr>
              <a:lnSpc>
                <a:spcPct val="120000"/>
              </a:lnSpc>
              <a:buFontTx/>
              <a:buNone/>
            </a:pPr>
            <a:r>
              <a:rPr lang="en-US" sz="2800"/>
              <a:t>		printf(“nhập khoá cần xoá\n”);</a:t>
            </a:r>
          </a:p>
          <a:p>
            <a:pPr>
              <a:lnSpc>
                <a:spcPct val="120000"/>
              </a:lnSpc>
              <a:buFontTx/>
              <a:buNone/>
            </a:pPr>
            <a:r>
              <a:rPr lang="en-US" sz="2800"/>
              <a:t>		scanf(“%d”,&amp;x);</a:t>
            </a:r>
          </a:p>
          <a:p>
            <a:pPr>
              <a:lnSpc>
                <a:spcPct val="120000"/>
              </a:lnSpc>
              <a:buFontTx/>
              <a:buNone/>
            </a:pPr>
            <a:r>
              <a:rPr lang="en-US" sz="2800"/>
              <a:t>		RemoveX(l1,x);</a:t>
            </a:r>
          </a:p>
          <a:p>
            <a:pPr>
              <a:lnSpc>
                <a:spcPct val="120000"/>
              </a:lnSpc>
              <a:buFontTx/>
              <a:buNone/>
            </a:pPr>
            <a:endParaRPr lang="en-US" sz="2800"/>
          </a:p>
        </p:txBody>
      </p:sp>
      <p:sp>
        <p:nvSpPr>
          <p:cNvPr id="2" name="Slide Number Placeholder 1"/>
          <p:cNvSpPr>
            <a:spLocks noGrp="1"/>
          </p:cNvSpPr>
          <p:nvPr>
            <p:ph type="sldNum" sz="quarter" idx="12"/>
          </p:nvPr>
        </p:nvSpPr>
        <p:spPr/>
        <p:txBody>
          <a:bodyPr/>
          <a:lstStyle/>
          <a:p>
            <a:fld id="{3A901CDF-9DA1-4D44-A22F-A8881224B900}" type="slidenum">
              <a:rPr lang="en-US" smtClean="0"/>
              <a:t>74</a:t>
            </a:fld>
            <a:endParaRPr lang="en-US"/>
          </a:p>
        </p:txBody>
      </p:sp>
    </p:spTree>
    <p:extLst>
      <p:ext uri="{BB962C8B-B14F-4D97-AF65-F5344CB8AC3E}">
        <p14:creationId xmlns:p14="http://schemas.microsoft.com/office/powerpoint/2010/main" val="387349160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50631" y="1"/>
            <a:ext cx="8493369"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Cài đặt hàm main() (tt)</a:t>
            </a:r>
          </a:p>
        </p:txBody>
      </p:sp>
      <p:sp>
        <p:nvSpPr>
          <p:cNvPr id="335875" name="Rectangle 3"/>
          <p:cNvSpPr>
            <a:spLocks noGrp="1" noChangeArrowheads="1"/>
          </p:cNvSpPr>
          <p:nvPr>
            <p:ph type="body" idx="1"/>
          </p:nvPr>
        </p:nvSpPr>
        <p:spPr/>
        <p:txBody>
          <a:bodyPr/>
          <a:lstStyle/>
          <a:p>
            <a:pPr>
              <a:lnSpc>
                <a:spcPct val="120000"/>
              </a:lnSpc>
              <a:buFontTx/>
              <a:buNone/>
            </a:pPr>
            <a:r>
              <a:rPr lang="en-US"/>
              <a:t>		printf(“danh sách sau khi xoá”);</a:t>
            </a:r>
          </a:p>
          <a:p>
            <a:pPr>
              <a:lnSpc>
                <a:spcPct val="120000"/>
              </a:lnSpc>
              <a:buFontTx/>
              <a:buNone/>
            </a:pPr>
            <a:r>
              <a:rPr lang="en-US"/>
              <a:t>		PrintfList(l1);</a:t>
            </a:r>
          </a:p>
          <a:p>
            <a:pPr>
              <a:lnSpc>
                <a:spcPct val="120000"/>
              </a:lnSpc>
              <a:buFontTx/>
              <a:buNone/>
            </a:pPr>
            <a:r>
              <a:rPr lang="en-US"/>
              <a:t>		SelectionSort(l1);</a:t>
            </a:r>
          </a:p>
          <a:p>
            <a:pPr>
              <a:lnSpc>
                <a:spcPct val="120000"/>
              </a:lnSpc>
              <a:buFontTx/>
              <a:buNone/>
            </a:pPr>
            <a:r>
              <a:rPr lang="en-US"/>
              <a:t>		printf(“Danh sách sau khi sắp xếp”);</a:t>
            </a:r>
          </a:p>
          <a:p>
            <a:pPr>
              <a:lnSpc>
                <a:spcPct val="120000"/>
              </a:lnSpc>
              <a:buFontTx/>
              <a:buNone/>
            </a:pPr>
            <a:r>
              <a:rPr lang="en-US"/>
              <a:t>		PrintfList(l1);</a:t>
            </a:r>
          </a:p>
          <a:p>
            <a:pPr>
              <a:lnSpc>
                <a:spcPct val="120000"/>
              </a:lnSpc>
              <a:buFontTx/>
              <a:buNone/>
            </a:pPr>
            <a:r>
              <a:rPr lang="en-US"/>
              <a:t>		RemoveList(l1);</a:t>
            </a:r>
          </a:p>
          <a:p>
            <a:pPr>
              <a:buFontTx/>
              <a:buNone/>
            </a:pPr>
            <a:r>
              <a:rPr lang="en-US"/>
              <a:t>}</a:t>
            </a:r>
          </a:p>
        </p:txBody>
      </p:sp>
      <p:sp>
        <p:nvSpPr>
          <p:cNvPr id="2" name="Slide Number Placeholder 1"/>
          <p:cNvSpPr>
            <a:spLocks noGrp="1"/>
          </p:cNvSpPr>
          <p:nvPr>
            <p:ph type="sldNum" sz="quarter" idx="12"/>
          </p:nvPr>
        </p:nvSpPr>
        <p:spPr/>
        <p:txBody>
          <a:bodyPr/>
          <a:lstStyle/>
          <a:p>
            <a:fld id="{3A901CDF-9DA1-4D44-A22F-A8881224B900}" type="slidenum">
              <a:rPr lang="en-US" smtClean="0"/>
              <a:t>75</a:t>
            </a:fld>
            <a:endParaRPr lang="en-US"/>
          </a:p>
        </p:txBody>
      </p:sp>
    </p:spTree>
    <p:extLst>
      <p:ext uri="{BB962C8B-B14F-4D97-AF65-F5344CB8AC3E}">
        <p14:creationId xmlns:p14="http://schemas.microsoft.com/office/powerpoint/2010/main" val="36611417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body" idx="1"/>
          </p:nvPr>
        </p:nvSpPr>
        <p:spPr>
          <a:xfrm>
            <a:off x="457200" y="1447800"/>
            <a:ext cx="8229600" cy="4325112"/>
          </a:xfrm>
        </p:spPr>
        <p:txBody>
          <a:bodyPr>
            <a:noAutofit/>
          </a:bodyPr>
          <a:lstStyle/>
          <a:p>
            <a:pPr>
              <a:lnSpc>
                <a:spcPct val="90000"/>
              </a:lnSpc>
              <a:buFont typeface="Wingdings" pitchFamily="2" charset="2"/>
              <a:buChar char="Ø"/>
            </a:pP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thông</a:t>
            </a:r>
            <a:r>
              <a:rPr lang="en-US" dirty="0" smtClean="0"/>
              <a:t> tin </a:t>
            </a:r>
            <a:r>
              <a:rPr lang="en-US" dirty="0" err="1" smtClean="0"/>
              <a:t>sinh</a:t>
            </a:r>
            <a:r>
              <a:rPr lang="en-US" dirty="0" smtClean="0"/>
              <a:t> </a:t>
            </a:r>
            <a:r>
              <a:rPr lang="en-US" dirty="0" err="1" smtClean="0"/>
              <a:t>viên</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lớp</a:t>
            </a:r>
            <a:r>
              <a:rPr lang="en-US" dirty="0" smtClean="0"/>
              <a:t> </a:t>
            </a:r>
            <a:r>
              <a:rPr lang="en-US" dirty="0" err="1" smtClean="0"/>
              <a:t>học</a:t>
            </a:r>
            <a:r>
              <a:rPr lang="en-US" dirty="0" smtClean="0"/>
              <a:t>, </a:t>
            </a:r>
            <a:r>
              <a:rPr lang="en-US" dirty="0" err="1" smtClean="0"/>
              <a:t>gồm</a:t>
            </a:r>
            <a:r>
              <a:rPr lang="en-US" dirty="0" smtClean="0"/>
              <a:t>: </a:t>
            </a:r>
            <a:r>
              <a:rPr lang="en-US" dirty="0" err="1"/>
              <a:t>mã</a:t>
            </a:r>
            <a:r>
              <a:rPr lang="en-US" dirty="0"/>
              <a:t> </a:t>
            </a:r>
            <a:r>
              <a:rPr lang="en-US" dirty="0" err="1"/>
              <a:t>số</a:t>
            </a:r>
            <a:r>
              <a:rPr lang="en-US" dirty="0"/>
              <a:t> </a:t>
            </a:r>
            <a:r>
              <a:rPr lang="en-US" dirty="0" err="1"/>
              <a:t>sinh</a:t>
            </a:r>
            <a:r>
              <a:rPr lang="en-US" dirty="0"/>
              <a:t> </a:t>
            </a:r>
            <a:r>
              <a:rPr lang="en-US" dirty="0" err="1"/>
              <a:t>viên</a:t>
            </a:r>
            <a:r>
              <a:rPr lang="en-US" dirty="0"/>
              <a:t>, </a:t>
            </a:r>
            <a:r>
              <a:rPr lang="en-US" dirty="0" err="1" smtClean="0"/>
              <a:t>họ</a:t>
            </a:r>
            <a:r>
              <a:rPr lang="en-US" dirty="0" smtClean="0"/>
              <a:t> </a:t>
            </a:r>
            <a:r>
              <a:rPr lang="en-US" dirty="0" err="1" smtClean="0"/>
              <a:t>tên</a:t>
            </a:r>
            <a:r>
              <a:rPr lang="en-US" dirty="0" smtClean="0"/>
              <a:t> </a:t>
            </a:r>
            <a:r>
              <a:rPr lang="en-US" dirty="0" err="1"/>
              <a:t>sinh</a:t>
            </a:r>
            <a:r>
              <a:rPr lang="en-US" dirty="0"/>
              <a:t> </a:t>
            </a:r>
            <a:r>
              <a:rPr lang="en-US" dirty="0" err="1"/>
              <a:t>viên</a:t>
            </a:r>
            <a:r>
              <a:rPr lang="en-US" dirty="0"/>
              <a:t>, </a:t>
            </a:r>
            <a:r>
              <a:rPr lang="en-US" dirty="0" err="1"/>
              <a:t>điểm</a:t>
            </a:r>
            <a:r>
              <a:rPr lang="en-US" dirty="0"/>
              <a:t> </a:t>
            </a:r>
            <a:r>
              <a:rPr lang="en-US" dirty="0" err="1"/>
              <a:t>trung</a:t>
            </a:r>
            <a:r>
              <a:rPr lang="en-US" dirty="0"/>
              <a:t> </a:t>
            </a:r>
            <a:r>
              <a:rPr lang="en-US" dirty="0" err="1"/>
              <a:t>bình</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a:t> </a:t>
            </a:r>
            <a:r>
              <a:rPr lang="en-US" dirty="0" err="1" smtClean="0"/>
              <a:t>sau</a:t>
            </a:r>
            <a:r>
              <a:rPr lang="en-US" dirty="0" smtClean="0"/>
              <a:t> </a:t>
            </a:r>
            <a:r>
              <a:rPr lang="en-US" dirty="0" err="1" smtClean="0"/>
              <a:t>đây</a:t>
            </a:r>
            <a:r>
              <a:rPr lang="en-US" dirty="0" smtClean="0"/>
              <a:t>:</a:t>
            </a:r>
            <a:endParaRPr lang="en-US" dirty="0"/>
          </a:p>
          <a:p>
            <a:pPr marL="624078" indent="-514350">
              <a:lnSpc>
                <a:spcPct val="90000"/>
              </a:lnSpc>
              <a:buFont typeface="+mj-lt"/>
              <a:buAutoNum type="arabicPeriod"/>
            </a:pPr>
            <a:r>
              <a:rPr lang="en-US" dirty="0" err="1" smtClean="0"/>
              <a:t>Nhập</a:t>
            </a:r>
            <a:r>
              <a:rPr lang="en-US" dirty="0" smtClean="0"/>
              <a:t> </a:t>
            </a:r>
            <a:r>
              <a:rPr lang="en-US" dirty="0" err="1"/>
              <a:t>danh</a:t>
            </a:r>
            <a:r>
              <a:rPr lang="en-US" dirty="0"/>
              <a:t> </a:t>
            </a:r>
            <a:r>
              <a:rPr lang="en-US" dirty="0" err="1"/>
              <a:t>sách</a:t>
            </a:r>
            <a:r>
              <a:rPr lang="en-US" dirty="0"/>
              <a:t> </a:t>
            </a:r>
            <a:r>
              <a:rPr lang="en-US" dirty="0" err="1"/>
              <a:t>các</a:t>
            </a:r>
            <a:r>
              <a:rPr lang="en-US" dirty="0"/>
              <a:t> </a:t>
            </a:r>
            <a:r>
              <a:rPr lang="en-US" dirty="0" err="1"/>
              <a:t>sinh</a:t>
            </a:r>
            <a:r>
              <a:rPr lang="en-US" dirty="0"/>
              <a:t> </a:t>
            </a:r>
            <a:r>
              <a:rPr lang="en-US" dirty="0" err="1" smtClean="0"/>
              <a:t>viên</a:t>
            </a:r>
            <a:r>
              <a:rPr lang="en-US" dirty="0" smtClean="0"/>
              <a:t>.</a:t>
            </a:r>
          </a:p>
          <a:p>
            <a:pPr marL="624078" indent="-514350">
              <a:lnSpc>
                <a:spcPct val="90000"/>
              </a:lnSpc>
              <a:buFont typeface="+mj-lt"/>
              <a:buAutoNum type="arabicPeriod"/>
            </a:pPr>
            <a:r>
              <a:rPr lang="en-US" dirty="0" err="1" smtClean="0"/>
              <a:t>Tìm</a:t>
            </a:r>
            <a:r>
              <a:rPr lang="en-US" dirty="0" smtClean="0"/>
              <a:t> </a:t>
            </a:r>
            <a:r>
              <a:rPr lang="en-US" dirty="0" err="1"/>
              <a:t>một</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trong</a:t>
            </a:r>
            <a:r>
              <a:rPr lang="en-US" dirty="0"/>
              <a:t> </a:t>
            </a:r>
            <a:r>
              <a:rPr lang="en-US" dirty="0" err="1"/>
              <a:t>lớp</a:t>
            </a:r>
            <a:r>
              <a:rPr lang="en-US" dirty="0"/>
              <a:t> </a:t>
            </a:r>
            <a:r>
              <a:rPr lang="en-US" dirty="0" err="1"/>
              <a:t>học</a:t>
            </a:r>
            <a:r>
              <a:rPr lang="en-US" dirty="0"/>
              <a:t> hay </a:t>
            </a:r>
            <a:r>
              <a:rPr lang="en-US" dirty="0" err="1" smtClean="0"/>
              <a:t>không</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mã</a:t>
            </a:r>
            <a:r>
              <a:rPr lang="en-US" dirty="0" smtClean="0"/>
              <a:t> </a:t>
            </a:r>
            <a:r>
              <a:rPr lang="en-US" dirty="0" err="1" smtClean="0"/>
              <a:t>số</a:t>
            </a:r>
            <a:r>
              <a:rPr lang="en-US" dirty="0" smtClean="0"/>
              <a:t> </a:t>
            </a:r>
            <a:r>
              <a:rPr lang="en-US" dirty="0" err="1" smtClean="0"/>
              <a:t>sinh</a:t>
            </a:r>
            <a:r>
              <a:rPr lang="en-US" dirty="0" smtClean="0"/>
              <a:t> </a:t>
            </a:r>
            <a:r>
              <a:rPr lang="en-US" dirty="0" err="1" smtClean="0"/>
              <a:t>viên</a:t>
            </a:r>
            <a:r>
              <a:rPr lang="en-US" dirty="0" smtClean="0"/>
              <a:t>).</a:t>
            </a:r>
            <a:endParaRPr lang="en-US" dirty="0"/>
          </a:p>
          <a:p>
            <a:pPr marL="624078" indent="-514350">
              <a:lnSpc>
                <a:spcPct val="90000"/>
              </a:lnSpc>
              <a:buFont typeface="+mj-lt"/>
              <a:buAutoNum type="arabicPeriod"/>
            </a:pPr>
            <a:r>
              <a:rPr lang="en-US" dirty="0" err="1" smtClean="0"/>
              <a:t>Xoá</a:t>
            </a:r>
            <a:r>
              <a:rPr lang="en-US" dirty="0" smtClean="0"/>
              <a:t> </a:t>
            </a:r>
            <a:r>
              <a:rPr lang="en-US" dirty="0" err="1"/>
              <a:t>một</a:t>
            </a:r>
            <a:r>
              <a:rPr lang="en-US" dirty="0"/>
              <a:t> </a:t>
            </a:r>
            <a:r>
              <a:rPr lang="en-US" dirty="0" err="1"/>
              <a:t>sinh</a:t>
            </a:r>
            <a:r>
              <a:rPr lang="en-US" dirty="0"/>
              <a:t> </a:t>
            </a:r>
            <a:r>
              <a:rPr lang="en-US" dirty="0" err="1"/>
              <a:t>viên</a:t>
            </a:r>
            <a:r>
              <a:rPr lang="en-US" dirty="0"/>
              <a:t> </a:t>
            </a:r>
            <a:r>
              <a:rPr lang="en-US" dirty="0" err="1" smtClean="0"/>
              <a:t>ra</a:t>
            </a:r>
            <a:r>
              <a:rPr lang="en-US" dirty="0" smtClean="0"/>
              <a:t> </a:t>
            </a:r>
            <a:r>
              <a:rPr lang="en-US" dirty="0" err="1" smtClean="0"/>
              <a:t>khỏi</a:t>
            </a:r>
            <a:r>
              <a:rPr lang="en-US" dirty="0" smtClean="0"/>
              <a:t> </a:t>
            </a:r>
            <a:r>
              <a:rPr lang="en-US" dirty="0" err="1" smtClean="0"/>
              <a:t>danh</a:t>
            </a:r>
            <a:r>
              <a:rPr lang="en-US" dirty="0" smtClean="0"/>
              <a:t> </a:t>
            </a:r>
            <a:r>
              <a:rPr lang="en-US" dirty="0" err="1" smtClean="0"/>
              <a:t>sách</a:t>
            </a:r>
            <a:r>
              <a:rPr lang="en-US" dirty="0" smtClean="0"/>
              <a:t> (</a:t>
            </a:r>
            <a:r>
              <a:rPr lang="en-US" dirty="0" err="1" smtClean="0"/>
              <a:t>dựa</a:t>
            </a:r>
            <a:r>
              <a:rPr lang="en-US" dirty="0" smtClean="0"/>
              <a:t> </a:t>
            </a:r>
            <a:r>
              <a:rPr lang="en-US" dirty="0" err="1" smtClean="0"/>
              <a:t>vào</a:t>
            </a:r>
            <a:r>
              <a:rPr lang="en-US" dirty="0" smtClean="0"/>
              <a:t> </a:t>
            </a:r>
            <a:r>
              <a:rPr lang="en-US" dirty="0" err="1" smtClean="0"/>
              <a:t>mã</a:t>
            </a:r>
            <a:r>
              <a:rPr lang="en-US" dirty="0" smtClean="0"/>
              <a:t> </a:t>
            </a:r>
            <a:r>
              <a:rPr lang="en-US" dirty="0" err="1" smtClean="0"/>
              <a:t>số</a:t>
            </a:r>
            <a:r>
              <a:rPr lang="en-US" dirty="0" smtClean="0"/>
              <a:t> </a:t>
            </a:r>
            <a:r>
              <a:rPr lang="en-US" dirty="0" err="1" smtClean="0"/>
              <a:t>sinh</a:t>
            </a:r>
            <a:r>
              <a:rPr lang="en-US" dirty="0" smtClean="0"/>
              <a:t> </a:t>
            </a:r>
            <a:r>
              <a:rPr lang="en-US" dirty="0" err="1" smtClean="0"/>
              <a:t>viên</a:t>
            </a:r>
            <a:r>
              <a:rPr lang="en-US" dirty="0" smtClean="0"/>
              <a:t>).</a:t>
            </a:r>
            <a:endParaRPr lang="en-US" dirty="0"/>
          </a:p>
          <a:p>
            <a:pPr marL="624078" indent="-514350">
              <a:lnSpc>
                <a:spcPct val="90000"/>
              </a:lnSpc>
              <a:buFont typeface="+mj-lt"/>
              <a:buAutoNum type="arabicPeriod"/>
            </a:pPr>
            <a:r>
              <a:rPr lang="en-US" dirty="0" err="1" smtClean="0"/>
              <a:t>Liệt</a:t>
            </a:r>
            <a:r>
              <a:rPr lang="en-US" dirty="0" smtClean="0"/>
              <a:t> </a:t>
            </a:r>
            <a:r>
              <a:rPr lang="en-US" dirty="0" err="1"/>
              <a:t>kê</a:t>
            </a:r>
            <a:r>
              <a:rPr lang="en-US" dirty="0"/>
              <a:t> </a:t>
            </a:r>
            <a:r>
              <a:rPr lang="en-US" dirty="0" err="1"/>
              <a:t>thông</a:t>
            </a:r>
            <a:r>
              <a:rPr lang="en-US" dirty="0"/>
              <a:t> tin </a:t>
            </a:r>
            <a:r>
              <a:rPr lang="en-US" dirty="0" err="1"/>
              <a:t>của</a:t>
            </a:r>
            <a:r>
              <a:rPr lang="en-US" dirty="0"/>
              <a:t> </a:t>
            </a:r>
            <a:r>
              <a:rPr lang="en-US" dirty="0" err="1"/>
              <a:t>các</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lớn</a:t>
            </a:r>
            <a:r>
              <a:rPr lang="en-US" dirty="0"/>
              <a:t> </a:t>
            </a:r>
            <a:r>
              <a:rPr lang="en-US" dirty="0" err="1"/>
              <a:t>hơn</a:t>
            </a:r>
            <a:r>
              <a:rPr lang="en-US" dirty="0"/>
              <a:t> hay </a:t>
            </a:r>
            <a:r>
              <a:rPr lang="en-US" dirty="0" err="1"/>
              <a:t>bằng</a:t>
            </a:r>
            <a:r>
              <a:rPr lang="en-US" dirty="0"/>
              <a:t> </a:t>
            </a:r>
            <a:r>
              <a:rPr lang="en-US" dirty="0" smtClean="0"/>
              <a:t>k (k </a:t>
            </a:r>
            <a:r>
              <a:rPr lang="en-US" dirty="0" err="1" smtClean="0"/>
              <a:t>nhập</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a:t>
            </a:r>
            <a:endParaRPr lang="en-US" dirty="0"/>
          </a:p>
        </p:txBody>
      </p:sp>
      <p:sp>
        <p:nvSpPr>
          <p:cNvPr id="2" name="Title 1"/>
          <p:cNvSpPr>
            <a:spLocks noGrp="1"/>
          </p:cNvSpPr>
          <p:nvPr>
            <p:ph type="title"/>
          </p:nvPr>
        </p:nvSpPr>
        <p:spPr>
          <a:xfrm>
            <a:off x="457200" y="381000"/>
            <a:ext cx="8229600" cy="1066800"/>
          </a:xfrm>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r>
              <a:rPr lang="en-US" dirty="0" smtClean="0"/>
              <a:t>:</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76</a:t>
            </a:fld>
            <a:endParaRPr lang="en-US"/>
          </a:p>
        </p:txBody>
      </p:sp>
    </p:spTree>
    <p:extLst>
      <p:ext uri="{BB962C8B-B14F-4D97-AF65-F5344CB8AC3E}">
        <p14:creationId xmlns:p14="http://schemas.microsoft.com/office/powerpoint/2010/main" val="17011882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p:txBody>
          <a:bodyPr>
            <a:normAutofit lnSpcReduction="10000"/>
          </a:bodyPr>
          <a:lstStyle/>
          <a:p>
            <a:pPr marL="609600" indent="-609600">
              <a:lnSpc>
                <a:spcPct val="80000"/>
              </a:lnSpc>
              <a:buFont typeface="+mj-lt"/>
              <a:buAutoNum type="arabicPeriod" startAt="5"/>
            </a:pPr>
            <a:r>
              <a:rPr lang="en-US" sz="2800" dirty="0" smtClean="0"/>
              <a:t>In </a:t>
            </a:r>
            <a:r>
              <a:rPr lang="en-US" sz="2800" dirty="0" err="1"/>
              <a:t>ra</a:t>
            </a:r>
            <a:r>
              <a:rPr lang="en-US" sz="2800" dirty="0"/>
              <a:t> </a:t>
            </a:r>
            <a:r>
              <a:rPr lang="en-US" sz="2800" dirty="0" err="1"/>
              <a:t>thông</a:t>
            </a:r>
            <a:r>
              <a:rPr lang="en-US" sz="2800" dirty="0"/>
              <a:t> tin </a:t>
            </a:r>
            <a:r>
              <a:rPr lang="en-US" sz="2800" dirty="0" err="1"/>
              <a:t>của</a:t>
            </a:r>
            <a:r>
              <a:rPr lang="en-US" sz="2800" dirty="0"/>
              <a:t> </a:t>
            </a:r>
            <a:r>
              <a:rPr lang="en-US" sz="2800" dirty="0" err="1"/>
              <a:t>từng</a:t>
            </a:r>
            <a:r>
              <a:rPr lang="en-US" sz="2800" dirty="0"/>
              <a:t> </a:t>
            </a:r>
            <a:r>
              <a:rPr lang="en-US" sz="2800" dirty="0" err="1"/>
              <a:t>sinh</a:t>
            </a:r>
            <a:r>
              <a:rPr lang="en-US" sz="2800" dirty="0"/>
              <a:t> </a:t>
            </a:r>
            <a:r>
              <a:rPr lang="en-US" sz="2800" dirty="0" err="1" smtClean="0"/>
              <a:t>viên</a:t>
            </a:r>
            <a:r>
              <a:rPr lang="en-US" sz="2800" dirty="0" smtClean="0"/>
              <a:t> </a:t>
            </a:r>
            <a:r>
              <a:rPr lang="en-US" sz="2800" dirty="0" err="1" smtClean="0"/>
              <a:t>và</a:t>
            </a:r>
            <a:r>
              <a:rPr lang="en-US" sz="2800" dirty="0" smtClean="0"/>
              <a:t> </a:t>
            </a:r>
            <a:r>
              <a:rPr lang="en-US" sz="2800" dirty="0" err="1" smtClean="0"/>
              <a:t>xếp</a:t>
            </a:r>
            <a:r>
              <a:rPr lang="en-US" sz="2800" dirty="0" smtClean="0"/>
              <a:t> </a:t>
            </a:r>
            <a:r>
              <a:rPr lang="en-US" sz="2800" dirty="0" err="1" smtClean="0"/>
              <a:t>loại</a:t>
            </a:r>
            <a:r>
              <a:rPr lang="en-US" sz="2800" dirty="0" smtClean="0"/>
              <a:t> </a:t>
            </a:r>
            <a:r>
              <a:rPr lang="en-US" sz="2800" dirty="0" err="1" smtClean="0"/>
              <a:t>học</a:t>
            </a:r>
            <a:r>
              <a:rPr lang="en-US" sz="2800" dirty="0" smtClean="0"/>
              <a:t> </a:t>
            </a:r>
            <a:r>
              <a:rPr lang="en-US" sz="2800" dirty="0" err="1" smtClean="0"/>
              <a:t>tập</a:t>
            </a:r>
            <a:r>
              <a:rPr lang="en-US" sz="2800" dirty="0" smtClean="0"/>
              <a:t> </a:t>
            </a:r>
            <a:r>
              <a:rPr lang="en-US" sz="2800" dirty="0" err="1" smtClean="0"/>
              <a:t>tương</a:t>
            </a:r>
            <a:r>
              <a:rPr lang="en-US" sz="2800" dirty="0" smtClean="0"/>
              <a:t> </a:t>
            </a:r>
            <a:r>
              <a:rPr lang="en-US" sz="2800" dirty="0" err="1" smtClean="0"/>
              <a:t>ứng</a:t>
            </a:r>
            <a:r>
              <a:rPr lang="en-US" sz="2800" dirty="0" smtClean="0"/>
              <a:t>, </a:t>
            </a:r>
            <a:r>
              <a:rPr lang="en-US" sz="2800" dirty="0" err="1"/>
              <a:t>biết</a:t>
            </a:r>
            <a:r>
              <a:rPr lang="en-US" sz="2800" dirty="0"/>
              <a:t> </a:t>
            </a:r>
            <a:r>
              <a:rPr lang="en-US" sz="2800" dirty="0" err="1"/>
              <a:t>rằng</a:t>
            </a:r>
            <a:r>
              <a:rPr lang="en-US" sz="2800" dirty="0"/>
              <a:t> </a:t>
            </a:r>
            <a:r>
              <a:rPr lang="en-US" sz="2800" dirty="0" err="1"/>
              <a:t>cách</a:t>
            </a:r>
            <a:r>
              <a:rPr lang="en-US" sz="2800" dirty="0"/>
              <a:t> </a:t>
            </a:r>
            <a:r>
              <a:rPr lang="en-US" sz="2800" dirty="0" err="1"/>
              <a:t>xếp</a:t>
            </a:r>
            <a:r>
              <a:rPr lang="en-US" sz="2800" dirty="0"/>
              <a:t> </a:t>
            </a:r>
            <a:r>
              <a:rPr lang="en-US" sz="2800" dirty="0" err="1"/>
              <a:t>loại</a:t>
            </a:r>
            <a:r>
              <a:rPr lang="en-US" sz="2800" dirty="0"/>
              <a:t> </a:t>
            </a:r>
            <a:r>
              <a:rPr lang="en-US" sz="2800" dirty="0" err="1"/>
              <a:t>như</a:t>
            </a:r>
            <a:r>
              <a:rPr lang="en-US" sz="2800" dirty="0"/>
              <a:t> </a:t>
            </a:r>
            <a:r>
              <a:rPr lang="en-US" sz="2800" dirty="0" err="1"/>
              <a:t>sau</a:t>
            </a:r>
            <a:r>
              <a:rPr lang="en-US" sz="2800" dirty="0"/>
              <a:t>:</a:t>
            </a:r>
          </a:p>
          <a:p>
            <a:pPr marL="0" indent="0">
              <a:lnSpc>
                <a:spcPct val="80000"/>
              </a:lnSpc>
              <a:buNone/>
            </a:pPr>
            <a:r>
              <a:rPr lang="en-US" sz="2800" dirty="0"/>
              <a:t>	</a:t>
            </a:r>
            <a:r>
              <a:rPr lang="en-US" sz="2800" dirty="0">
                <a:solidFill>
                  <a:srgbClr val="0070C0"/>
                </a:solidFill>
              </a:rPr>
              <a:t>ĐTB </a:t>
            </a:r>
            <a:r>
              <a:rPr lang="en-US" sz="2800" dirty="0" smtClean="0">
                <a:solidFill>
                  <a:srgbClr val="0070C0"/>
                </a:solidFill>
              </a:rPr>
              <a:t>&lt;5.0                       : </a:t>
            </a:r>
            <a:r>
              <a:rPr lang="en-US" sz="2800" dirty="0" err="1">
                <a:solidFill>
                  <a:srgbClr val="0070C0"/>
                </a:solidFill>
              </a:rPr>
              <a:t>Loại</a:t>
            </a:r>
            <a:r>
              <a:rPr lang="en-US" sz="2800" dirty="0">
                <a:solidFill>
                  <a:srgbClr val="0070C0"/>
                </a:solidFill>
              </a:rPr>
              <a:t> </a:t>
            </a:r>
            <a:r>
              <a:rPr lang="en-US" sz="2800" dirty="0" err="1">
                <a:solidFill>
                  <a:srgbClr val="0070C0"/>
                </a:solidFill>
              </a:rPr>
              <a:t>yếu</a:t>
            </a:r>
            <a:endParaRPr lang="en-US" sz="2800" dirty="0">
              <a:solidFill>
                <a:srgbClr val="0070C0"/>
              </a:solidFill>
            </a:endParaRPr>
          </a:p>
          <a:p>
            <a:pPr marL="0" indent="0">
              <a:lnSpc>
                <a:spcPct val="80000"/>
              </a:lnSpc>
              <a:buNone/>
            </a:pPr>
            <a:r>
              <a:rPr lang="en-US" sz="2800" dirty="0">
                <a:solidFill>
                  <a:srgbClr val="0070C0"/>
                </a:solidFill>
              </a:rPr>
              <a:t>	ĐTB&gt;=</a:t>
            </a:r>
            <a:r>
              <a:rPr lang="en-US" sz="2800" dirty="0" smtClean="0">
                <a:solidFill>
                  <a:srgbClr val="0070C0"/>
                </a:solidFill>
              </a:rPr>
              <a:t>5.0 </a:t>
            </a:r>
            <a:r>
              <a:rPr lang="en-US" sz="2800" dirty="0" err="1">
                <a:solidFill>
                  <a:srgbClr val="0070C0"/>
                </a:solidFill>
              </a:rPr>
              <a:t>và</a:t>
            </a:r>
            <a:r>
              <a:rPr lang="en-US" sz="2800" dirty="0">
                <a:solidFill>
                  <a:srgbClr val="0070C0"/>
                </a:solidFill>
              </a:rPr>
              <a:t> </a:t>
            </a:r>
            <a:r>
              <a:rPr lang="en-US" sz="2800" dirty="0" smtClean="0">
                <a:solidFill>
                  <a:srgbClr val="0070C0"/>
                </a:solidFill>
              </a:rPr>
              <a:t>ĐTB&lt;7.0 </a:t>
            </a:r>
            <a:r>
              <a:rPr lang="en-US" sz="2800" dirty="0">
                <a:solidFill>
                  <a:srgbClr val="0070C0"/>
                </a:solidFill>
              </a:rPr>
              <a:t>: </a:t>
            </a:r>
            <a:r>
              <a:rPr lang="en-US" sz="2800" dirty="0" err="1">
                <a:solidFill>
                  <a:srgbClr val="0070C0"/>
                </a:solidFill>
              </a:rPr>
              <a:t>Loại</a:t>
            </a:r>
            <a:r>
              <a:rPr lang="en-US" sz="2800" dirty="0">
                <a:solidFill>
                  <a:srgbClr val="0070C0"/>
                </a:solidFill>
              </a:rPr>
              <a:t> </a:t>
            </a:r>
            <a:r>
              <a:rPr lang="en-US" sz="2800" dirty="0" err="1">
                <a:solidFill>
                  <a:srgbClr val="0070C0"/>
                </a:solidFill>
              </a:rPr>
              <a:t>trung</a:t>
            </a:r>
            <a:r>
              <a:rPr lang="en-US" sz="2800" dirty="0">
                <a:solidFill>
                  <a:srgbClr val="0070C0"/>
                </a:solidFill>
              </a:rPr>
              <a:t> </a:t>
            </a:r>
            <a:r>
              <a:rPr lang="en-US" sz="2800" dirty="0" err="1">
                <a:solidFill>
                  <a:srgbClr val="0070C0"/>
                </a:solidFill>
              </a:rPr>
              <a:t>bình</a:t>
            </a:r>
            <a:endParaRPr lang="en-US" sz="2800" dirty="0">
              <a:solidFill>
                <a:srgbClr val="0070C0"/>
              </a:solidFill>
            </a:endParaRPr>
          </a:p>
          <a:p>
            <a:pPr marL="0" indent="0">
              <a:lnSpc>
                <a:spcPct val="80000"/>
              </a:lnSpc>
              <a:buNone/>
            </a:pPr>
            <a:r>
              <a:rPr lang="en-US" sz="2800" dirty="0">
                <a:solidFill>
                  <a:srgbClr val="0070C0"/>
                </a:solidFill>
              </a:rPr>
              <a:t>	</a:t>
            </a:r>
            <a:r>
              <a:rPr lang="en-US" sz="2800" dirty="0" smtClean="0">
                <a:solidFill>
                  <a:srgbClr val="0070C0"/>
                </a:solidFill>
              </a:rPr>
              <a:t>ĐTB</a:t>
            </a:r>
            <a:r>
              <a:rPr lang="en-US" sz="2800" dirty="0">
                <a:solidFill>
                  <a:srgbClr val="0070C0"/>
                </a:solidFill>
              </a:rPr>
              <a:t>&gt;=7.0 </a:t>
            </a:r>
            <a:r>
              <a:rPr lang="en-US" sz="2800" dirty="0" err="1">
                <a:solidFill>
                  <a:srgbClr val="0070C0"/>
                </a:solidFill>
              </a:rPr>
              <a:t>và</a:t>
            </a:r>
            <a:r>
              <a:rPr lang="en-US" sz="2800" dirty="0">
                <a:solidFill>
                  <a:srgbClr val="0070C0"/>
                </a:solidFill>
              </a:rPr>
              <a:t> ĐTB &lt;8.0: </a:t>
            </a:r>
            <a:r>
              <a:rPr lang="en-US" sz="2800" dirty="0" err="1">
                <a:solidFill>
                  <a:srgbClr val="0070C0"/>
                </a:solidFill>
              </a:rPr>
              <a:t>Loại</a:t>
            </a:r>
            <a:r>
              <a:rPr lang="en-US" sz="2800" dirty="0">
                <a:solidFill>
                  <a:srgbClr val="0070C0"/>
                </a:solidFill>
              </a:rPr>
              <a:t> </a:t>
            </a:r>
            <a:r>
              <a:rPr lang="en-US" sz="2800" dirty="0" err="1">
                <a:solidFill>
                  <a:srgbClr val="0070C0"/>
                </a:solidFill>
              </a:rPr>
              <a:t>khá</a:t>
            </a:r>
            <a:endParaRPr lang="en-US" sz="2800" dirty="0">
              <a:solidFill>
                <a:srgbClr val="0070C0"/>
              </a:solidFill>
            </a:endParaRPr>
          </a:p>
          <a:p>
            <a:pPr marL="0" indent="0">
              <a:lnSpc>
                <a:spcPct val="80000"/>
              </a:lnSpc>
              <a:buNone/>
            </a:pPr>
            <a:r>
              <a:rPr lang="en-US" sz="2800" dirty="0">
                <a:solidFill>
                  <a:srgbClr val="0070C0"/>
                </a:solidFill>
              </a:rPr>
              <a:t>	ĐTB&gt;=8.0 </a:t>
            </a:r>
            <a:r>
              <a:rPr lang="en-US" sz="2800" dirty="0" err="1">
                <a:solidFill>
                  <a:srgbClr val="0070C0"/>
                </a:solidFill>
              </a:rPr>
              <a:t>và</a:t>
            </a:r>
            <a:r>
              <a:rPr lang="en-US" sz="2800" dirty="0">
                <a:solidFill>
                  <a:srgbClr val="0070C0"/>
                </a:solidFill>
              </a:rPr>
              <a:t> ĐTB </a:t>
            </a:r>
            <a:r>
              <a:rPr lang="en-US" sz="2800" dirty="0" smtClean="0">
                <a:solidFill>
                  <a:srgbClr val="0070C0"/>
                </a:solidFill>
              </a:rPr>
              <a:t>&lt;9.0</a:t>
            </a:r>
            <a:r>
              <a:rPr lang="en-US" sz="2800" dirty="0">
                <a:solidFill>
                  <a:srgbClr val="0070C0"/>
                </a:solidFill>
              </a:rPr>
              <a:t>: </a:t>
            </a:r>
            <a:r>
              <a:rPr lang="en-US" sz="2800" dirty="0" err="1">
                <a:solidFill>
                  <a:srgbClr val="0070C0"/>
                </a:solidFill>
              </a:rPr>
              <a:t>Loại</a:t>
            </a:r>
            <a:r>
              <a:rPr lang="en-US" sz="2800" dirty="0">
                <a:solidFill>
                  <a:srgbClr val="0070C0"/>
                </a:solidFill>
              </a:rPr>
              <a:t> </a:t>
            </a:r>
            <a:r>
              <a:rPr lang="en-US" sz="2800" dirty="0" err="1">
                <a:solidFill>
                  <a:srgbClr val="0070C0"/>
                </a:solidFill>
              </a:rPr>
              <a:t>giỏi</a:t>
            </a:r>
            <a:r>
              <a:rPr lang="en-US" sz="2800" dirty="0">
                <a:solidFill>
                  <a:srgbClr val="0070C0"/>
                </a:solidFill>
              </a:rPr>
              <a:t>.</a:t>
            </a:r>
          </a:p>
          <a:p>
            <a:pPr marL="0" indent="0">
              <a:lnSpc>
                <a:spcPct val="80000"/>
              </a:lnSpc>
              <a:buNone/>
            </a:pPr>
            <a:r>
              <a:rPr lang="en-US" sz="2800" dirty="0">
                <a:solidFill>
                  <a:srgbClr val="0070C0"/>
                </a:solidFill>
              </a:rPr>
              <a:t>	ĐTB&gt;=9.0 </a:t>
            </a:r>
            <a:r>
              <a:rPr lang="en-US" sz="2800" dirty="0" smtClean="0">
                <a:solidFill>
                  <a:srgbClr val="0070C0"/>
                </a:solidFill>
              </a:rPr>
              <a:t>		   : </a:t>
            </a:r>
            <a:r>
              <a:rPr lang="en-US" sz="2800" dirty="0" err="1">
                <a:solidFill>
                  <a:srgbClr val="0070C0"/>
                </a:solidFill>
              </a:rPr>
              <a:t>Loại</a:t>
            </a:r>
            <a:r>
              <a:rPr lang="en-US" sz="2800" dirty="0">
                <a:solidFill>
                  <a:srgbClr val="0070C0"/>
                </a:solidFill>
              </a:rPr>
              <a:t> </a:t>
            </a:r>
            <a:r>
              <a:rPr lang="en-US" sz="2800" dirty="0" err="1">
                <a:solidFill>
                  <a:srgbClr val="0070C0"/>
                </a:solidFill>
              </a:rPr>
              <a:t>xuất</a:t>
            </a:r>
            <a:r>
              <a:rPr lang="en-US" sz="2800" dirty="0">
                <a:solidFill>
                  <a:srgbClr val="0070C0"/>
                </a:solidFill>
              </a:rPr>
              <a:t> </a:t>
            </a:r>
            <a:r>
              <a:rPr lang="en-US" sz="2800" dirty="0" err="1">
                <a:solidFill>
                  <a:srgbClr val="0070C0"/>
                </a:solidFill>
              </a:rPr>
              <a:t>sắc</a:t>
            </a:r>
            <a:endParaRPr lang="en-US" sz="2800" dirty="0">
              <a:solidFill>
                <a:srgbClr val="0070C0"/>
              </a:solidFill>
            </a:endParaRPr>
          </a:p>
          <a:p>
            <a:pPr marL="609600" indent="-609600">
              <a:lnSpc>
                <a:spcPct val="80000"/>
              </a:lnSpc>
              <a:buFont typeface="+mj-lt"/>
              <a:buAutoNum type="arabicPeriod" startAt="6"/>
            </a:pPr>
            <a:r>
              <a:rPr lang="en-US" dirty="0" err="1"/>
              <a:t>Sắp</a:t>
            </a:r>
            <a:r>
              <a:rPr lang="en-US" dirty="0"/>
              <a:t> </a:t>
            </a:r>
            <a:r>
              <a:rPr lang="en-US" dirty="0" err="1" smtClean="0"/>
              <a:t>xếp</a:t>
            </a:r>
            <a:r>
              <a:rPr lang="en-US" dirty="0" smtClean="0"/>
              <a:t> </a:t>
            </a:r>
            <a:r>
              <a:rPr lang="en-US" dirty="0" err="1" smtClean="0"/>
              <a:t>và</a:t>
            </a:r>
            <a:r>
              <a:rPr lang="en-US" dirty="0" smtClean="0"/>
              <a:t> in </a:t>
            </a:r>
            <a:r>
              <a:rPr lang="en-US" dirty="0" err="1" smtClean="0"/>
              <a:t>ra</a:t>
            </a:r>
            <a:r>
              <a:rPr lang="en-US" dirty="0" smtClean="0"/>
              <a:t> </a:t>
            </a:r>
            <a:r>
              <a:rPr lang="en-US" dirty="0" err="1"/>
              <a:t>danh</a:t>
            </a:r>
            <a:r>
              <a:rPr lang="en-US" dirty="0"/>
              <a:t> </a:t>
            </a:r>
            <a:r>
              <a:rPr lang="en-US" dirty="0" err="1"/>
              <a:t>sách</a:t>
            </a:r>
            <a:r>
              <a:rPr lang="en-US" dirty="0"/>
              <a:t> </a:t>
            </a:r>
            <a:r>
              <a:rPr lang="en-US" dirty="0" err="1"/>
              <a:t>lớp</a:t>
            </a:r>
            <a:r>
              <a:rPr lang="en-US" dirty="0"/>
              <a:t> </a:t>
            </a:r>
            <a:r>
              <a:rPr lang="en-US" dirty="0" err="1"/>
              <a:t>theo</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tăng</a:t>
            </a:r>
            <a:r>
              <a:rPr lang="en-US" dirty="0"/>
              <a:t> </a:t>
            </a:r>
            <a:r>
              <a:rPr lang="en-US" dirty="0" err="1"/>
              <a:t>dần</a:t>
            </a:r>
            <a:r>
              <a:rPr lang="en-US" dirty="0"/>
              <a:t>.</a:t>
            </a:r>
          </a:p>
          <a:p>
            <a:pPr marL="609600" indent="-609600">
              <a:lnSpc>
                <a:spcPct val="80000"/>
              </a:lnSpc>
              <a:buFont typeface="+mj-lt"/>
              <a:buAutoNum type="arabicPeriod" startAt="6"/>
            </a:pPr>
            <a:r>
              <a:rPr lang="en-US" sz="2800" dirty="0" err="1" smtClean="0"/>
              <a:t>Chèn</a:t>
            </a:r>
            <a:r>
              <a:rPr lang="en-US" sz="2800" dirty="0" smtClean="0"/>
              <a:t> </a:t>
            </a:r>
            <a:r>
              <a:rPr lang="en-US" sz="2800" dirty="0" err="1" smtClean="0"/>
              <a:t>thông</a:t>
            </a:r>
            <a:r>
              <a:rPr lang="en-US" sz="2800" dirty="0" smtClean="0"/>
              <a:t> tin </a:t>
            </a:r>
            <a:r>
              <a:rPr lang="en-US" sz="2800" dirty="0" err="1" smtClean="0"/>
              <a:t>một</a:t>
            </a:r>
            <a:r>
              <a:rPr lang="en-US" sz="2800" dirty="0" smtClean="0"/>
              <a:t> </a:t>
            </a:r>
            <a:r>
              <a:rPr lang="en-US" sz="2800" dirty="0" err="1" smtClean="0"/>
              <a:t>sinh</a:t>
            </a:r>
            <a:r>
              <a:rPr lang="en-US" sz="2800" dirty="0" smtClean="0"/>
              <a:t> </a:t>
            </a:r>
            <a:r>
              <a:rPr lang="en-US" sz="2800" dirty="0" err="1"/>
              <a:t>viên</a:t>
            </a:r>
            <a:r>
              <a:rPr lang="en-US" sz="2800" dirty="0"/>
              <a:t> </a:t>
            </a:r>
            <a:r>
              <a:rPr lang="en-US" sz="2800" dirty="0" err="1"/>
              <a:t>vào</a:t>
            </a:r>
            <a:r>
              <a:rPr lang="en-US" sz="2800" dirty="0"/>
              <a:t> </a:t>
            </a:r>
            <a:r>
              <a:rPr lang="en-US" sz="2800" dirty="0" err="1"/>
              <a:t>danh</a:t>
            </a:r>
            <a:r>
              <a:rPr lang="en-US" sz="2800" dirty="0"/>
              <a:t> </a:t>
            </a:r>
            <a:r>
              <a:rPr lang="en-US" sz="2800" dirty="0" err="1"/>
              <a:t>sách</a:t>
            </a:r>
            <a:r>
              <a:rPr lang="en-US" sz="2800" dirty="0"/>
              <a:t> </a:t>
            </a:r>
            <a:r>
              <a:rPr lang="en-US" dirty="0" err="1" smtClean="0"/>
              <a:t>lớp</a:t>
            </a:r>
            <a:r>
              <a:rPr lang="en-US" dirty="0" smtClean="0"/>
              <a:t> </a:t>
            </a:r>
            <a:r>
              <a:rPr lang="en-US" dirty="0" err="1" smtClean="0"/>
              <a:t>học</a:t>
            </a:r>
            <a:r>
              <a:rPr lang="en-US" sz="2800" dirty="0" smtClean="0"/>
              <a:t> </a:t>
            </a:r>
            <a:r>
              <a:rPr lang="en-US" sz="2800" dirty="0" err="1" smtClean="0"/>
              <a:t>nói</a:t>
            </a:r>
            <a:r>
              <a:rPr lang="en-US" sz="2800" dirty="0" smtClean="0"/>
              <a:t> </a:t>
            </a:r>
            <a:r>
              <a:rPr lang="en-US" sz="2800" dirty="0" err="1" smtClean="0"/>
              <a:t>trên</a:t>
            </a:r>
            <a:r>
              <a:rPr lang="en-US" sz="2800" dirty="0" smtClean="0"/>
              <a:t> </a:t>
            </a:r>
            <a:r>
              <a:rPr lang="en-US" sz="2800" dirty="0" err="1" smtClean="0"/>
              <a:t>sao</a:t>
            </a:r>
            <a:r>
              <a:rPr lang="en-US" sz="2800" dirty="0" smtClean="0"/>
              <a:t> </a:t>
            </a:r>
            <a:r>
              <a:rPr lang="en-US" sz="2800" dirty="0" err="1" smtClean="0"/>
              <a:t>cho</a:t>
            </a:r>
            <a:r>
              <a:rPr lang="en-US" sz="2800" dirty="0" smtClean="0"/>
              <a:t> </a:t>
            </a:r>
            <a:r>
              <a:rPr lang="en-US" sz="2800" dirty="0" err="1" smtClean="0"/>
              <a:t>vẫn</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điểm</a:t>
            </a:r>
            <a:r>
              <a:rPr lang="en-US" sz="2800" dirty="0" smtClean="0"/>
              <a:t> </a:t>
            </a:r>
            <a:r>
              <a:rPr lang="en-US" sz="2800" dirty="0" err="1" smtClean="0"/>
              <a:t>trung</a:t>
            </a:r>
            <a:r>
              <a:rPr lang="en-US" sz="2800" dirty="0" smtClean="0"/>
              <a:t> </a:t>
            </a:r>
            <a:r>
              <a:rPr lang="en-US" sz="2800" dirty="0" err="1" smtClean="0"/>
              <a:t>bình</a:t>
            </a:r>
            <a:r>
              <a:rPr lang="en-US" sz="2800" dirty="0" smtClean="0"/>
              <a:t> </a:t>
            </a:r>
            <a:r>
              <a:rPr lang="en-US" sz="2800" dirty="0" err="1" smtClean="0"/>
              <a:t>tăng</a:t>
            </a:r>
            <a:r>
              <a:rPr lang="en-US" sz="2800" dirty="0" smtClean="0"/>
              <a:t> </a:t>
            </a:r>
            <a:r>
              <a:rPr lang="en-US" sz="2800" dirty="0" err="1" smtClean="0"/>
              <a:t>dần</a:t>
            </a:r>
            <a:r>
              <a:rPr lang="en-US" sz="2800" dirty="0" smtClean="0"/>
              <a:t>.</a:t>
            </a:r>
          </a:p>
          <a:p>
            <a:pPr marL="609600" indent="-609600">
              <a:lnSpc>
                <a:spcPct val="80000"/>
              </a:lnSpc>
              <a:buFont typeface="+mj-lt"/>
              <a:buAutoNum type="arabicPeriod" startAt="6"/>
            </a:pPr>
            <a:r>
              <a:rPr lang="en-US" dirty="0" smtClean="0"/>
              <a:t>…</a:t>
            </a:r>
            <a:endParaRPr lang="en-US" sz="2800" dirty="0"/>
          </a:p>
        </p:txBody>
      </p:sp>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77</a:t>
            </a:fld>
            <a:endParaRPr lang="en-US"/>
          </a:p>
        </p:txBody>
      </p:sp>
    </p:spTree>
    <p:extLst>
      <p:ext uri="{BB962C8B-B14F-4D97-AF65-F5344CB8AC3E}">
        <p14:creationId xmlns:p14="http://schemas.microsoft.com/office/powerpoint/2010/main" val="33757574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650631" y="1"/>
            <a:ext cx="8493369"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l"/>
            <a:r>
              <a:rPr lang="en-US" sz="3600">
                <a:solidFill>
                  <a:srgbClr val="FFF3F3"/>
                </a:solidFill>
              </a:rPr>
              <a:t>Cấu trúc dữ liệu cho bài toán</a:t>
            </a:r>
          </a:p>
        </p:txBody>
      </p:sp>
      <p:sp>
        <p:nvSpPr>
          <p:cNvPr id="339971" name="Rectangle 3"/>
          <p:cNvSpPr>
            <a:spLocks noGrp="1" noChangeArrowheads="1"/>
          </p:cNvSpPr>
          <p:nvPr>
            <p:ph type="body" idx="1"/>
          </p:nvPr>
        </p:nvSpPr>
        <p:spPr/>
        <p:txBody>
          <a:bodyPr>
            <a:normAutofit lnSpcReduction="10000"/>
          </a:bodyPr>
          <a:lstStyle/>
          <a:p>
            <a:pPr>
              <a:lnSpc>
                <a:spcPct val="90000"/>
              </a:lnSpc>
            </a:pPr>
            <a:r>
              <a:rPr lang="en-US"/>
              <a:t>Cấu trúc dữ liệu của một sinh viên</a:t>
            </a:r>
          </a:p>
          <a:p>
            <a:pPr>
              <a:lnSpc>
                <a:spcPct val="90000"/>
              </a:lnSpc>
              <a:buFontTx/>
              <a:buNone/>
            </a:pPr>
            <a:r>
              <a:rPr lang="en-US"/>
              <a:t>	typedef struct </a:t>
            </a:r>
          </a:p>
          <a:p>
            <a:pPr>
              <a:lnSpc>
                <a:spcPct val="90000"/>
              </a:lnSpc>
              <a:buFontTx/>
              <a:buNone/>
            </a:pPr>
            <a:r>
              <a:rPr lang="en-US"/>
              <a:t>	{ 	char tên[40];</a:t>
            </a:r>
          </a:p>
          <a:p>
            <a:pPr>
              <a:lnSpc>
                <a:spcPct val="90000"/>
              </a:lnSpc>
              <a:buFontTx/>
              <a:buNone/>
            </a:pPr>
            <a:r>
              <a:rPr lang="en-US"/>
              <a:t>		char Maso[40];</a:t>
            </a:r>
          </a:p>
          <a:p>
            <a:pPr>
              <a:lnSpc>
                <a:spcPct val="90000"/>
              </a:lnSpc>
              <a:buFontTx/>
              <a:buNone/>
            </a:pPr>
            <a:r>
              <a:rPr lang="en-US"/>
              <a:t>		float ĐTB;</a:t>
            </a:r>
          </a:p>
          <a:p>
            <a:pPr>
              <a:lnSpc>
                <a:spcPct val="90000"/>
              </a:lnSpc>
              <a:buFontTx/>
              <a:buNone/>
            </a:pPr>
            <a:r>
              <a:rPr lang="en-US"/>
              <a:t>	}SV</a:t>
            </a:r>
          </a:p>
          <a:p>
            <a:pPr>
              <a:lnSpc>
                <a:spcPct val="90000"/>
              </a:lnSpc>
            </a:pPr>
            <a:r>
              <a:rPr lang="en-US"/>
              <a:t>Cấu trúc dữ liệu của 1 nút trong xâu</a:t>
            </a:r>
          </a:p>
          <a:p>
            <a:pPr>
              <a:lnSpc>
                <a:spcPct val="90000"/>
              </a:lnSpc>
              <a:buFontTx/>
              <a:buNone/>
            </a:pPr>
            <a:r>
              <a:rPr lang="en-US"/>
              <a:t>	typedef struct tagNode</a:t>
            </a:r>
          </a:p>
          <a:p>
            <a:pPr>
              <a:lnSpc>
                <a:spcPct val="90000"/>
              </a:lnSpc>
              <a:buFontTx/>
              <a:buNone/>
            </a:pPr>
            <a:r>
              <a:rPr lang="en-US"/>
              <a:t>	{ 	SV Info;</a:t>
            </a:r>
          </a:p>
          <a:p>
            <a:pPr>
              <a:lnSpc>
                <a:spcPct val="90000"/>
              </a:lnSpc>
              <a:buFontTx/>
              <a:buNone/>
            </a:pPr>
            <a:r>
              <a:rPr lang="en-US"/>
              <a:t>		struct tagNode *pNext;</a:t>
            </a:r>
          </a:p>
          <a:p>
            <a:pPr>
              <a:lnSpc>
                <a:spcPct val="90000"/>
              </a:lnSpc>
              <a:buFontTx/>
              <a:buNone/>
            </a:pPr>
            <a:r>
              <a:rPr lang="en-US"/>
              <a:t>	}Node;</a:t>
            </a:r>
          </a:p>
        </p:txBody>
      </p:sp>
      <p:sp>
        <p:nvSpPr>
          <p:cNvPr id="2" name="Slide Number Placeholder 1"/>
          <p:cNvSpPr>
            <a:spLocks noGrp="1"/>
          </p:cNvSpPr>
          <p:nvPr>
            <p:ph type="sldNum" sz="quarter" idx="12"/>
          </p:nvPr>
        </p:nvSpPr>
        <p:spPr/>
        <p:txBody>
          <a:bodyPr/>
          <a:lstStyle/>
          <a:p>
            <a:fld id="{3A901CDF-9DA1-4D44-A22F-A8881224B900}" type="slidenum">
              <a:rPr lang="en-US" smtClean="0"/>
              <a:t>78</a:t>
            </a:fld>
            <a:endParaRPr lang="en-US"/>
          </a:p>
        </p:txBody>
      </p:sp>
    </p:spTree>
    <p:extLst>
      <p:ext uri="{BB962C8B-B14F-4D97-AF65-F5344CB8AC3E}">
        <p14:creationId xmlns:p14="http://schemas.microsoft.com/office/powerpoint/2010/main" val="283367880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kép</a:t>
            </a:r>
            <a:endParaRPr lang="en-US" dirty="0"/>
          </a:p>
        </p:txBody>
      </p:sp>
      <p:sp>
        <p:nvSpPr>
          <p:cNvPr id="3" name="Content Placeholder 2"/>
          <p:cNvSpPr>
            <a:spLocks noGrp="1"/>
          </p:cNvSpPr>
          <p:nvPr>
            <p:ph idx="1"/>
          </p:nvPr>
        </p:nvSpPr>
        <p:spPr/>
        <p:txBody>
          <a:bodyPr/>
          <a:lstStyle/>
          <a:p>
            <a:r>
              <a:rPr lang="en-US" dirty="0" err="1" smtClean="0"/>
              <a:t>Đọc</a:t>
            </a:r>
            <a:r>
              <a:rPr lang="en-US" dirty="0" smtClean="0"/>
              <a:t> </a:t>
            </a:r>
            <a:r>
              <a:rPr lang="en-US" dirty="0" err="1" smtClean="0"/>
              <a:t>thêm</a:t>
            </a:r>
            <a:r>
              <a:rPr lang="en-US" dirty="0" smtClean="0"/>
              <a:t> </a:t>
            </a:r>
            <a:r>
              <a:rPr lang="en-US" dirty="0" err="1" smtClean="0"/>
              <a:t>trong</a:t>
            </a:r>
            <a:r>
              <a:rPr lang="en-US" dirty="0" smtClean="0"/>
              <a:t> </a:t>
            </a:r>
            <a:r>
              <a:rPr lang="en-US" dirty="0" err="1" smtClean="0"/>
              <a:t>tài</a:t>
            </a:r>
            <a:r>
              <a:rPr lang="en-US" dirty="0" smtClean="0"/>
              <a:t> </a:t>
            </a:r>
            <a:r>
              <a:rPr lang="en-US" dirty="0" err="1" smtClean="0"/>
              <a:t>liệu</a:t>
            </a:r>
            <a:endParaRPr lang="en-US" dirty="0"/>
          </a:p>
        </p:txBody>
      </p:sp>
      <p:sp>
        <p:nvSpPr>
          <p:cNvPr id="4" name="Slide Number Placeholder 3"/>
          <p:cNvSpPr>
            <a:spLocks noGrp="1"/>
          </p:cNvSpPr>
          <p:nvPr>
            <p:ph type="sldNum" sz="quarter" idx="12"/>
          </p:nvPr>
        </p:nvSpPr>
        <p:spPr/>
        <p:txBody>
          <a:bodyPr/>
          <a:lstStyle/>
          <a:p>
            <a:fld id="{3A901CDF-9DA1-4D44-A22F-A8881224B900}" type="slidenum">
              <a:rPr lang="en-US" smtClean="0"/>
              <a:t>79</a:t>
            </a:fld>
            <a:endParaRPr lang="en-US"/>
          </a:p>
        </p:txBody>
      </p:sp>
    </p:spTree>
    <p:extLst>
      <p:ext uri="{BB962C8B-B14F-4D97-AF65-F5344CB8AC3E}">
        <p14:creationId xmlns:p14="http://schemas.microsoft.com/office/powerpoint/2010/main" val="5901713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716574" y="1143000"/>
            <a:ext cx="8109438" cy="4922838"/>
          </a:xfrm>
        </p:spPr>
        <p:txBody>
          <a:bodyPr>
            <a:noAutofit/>
          </a:bodyPr>
          <a:lstStyle/>
          <a:p>
            <a:pPr>
              <a:spcBef>
                <a:spcPct val="50000"/>
              </a:spcBef>
            </a:pPr>
            <a:r>
              <a:rPr lang="en-US" dirty="0" err="1">
                <a:solidFill>
                  <a:srgbClr val="080808"/>
                </a:solidFill>
              </a:rPr>
              <a:t>Kiểu</a:t>
            </a:r>
            <a:r>
              <a:rPr lang="en-US" dirty="0">
                <a:solidFill>
                  <a:srgbClr val="080808"/>
                </a:solidFill>
                <a:latin typeface="VNI-Times" pitchFamily="2" charset="0"/>
              </a:rPr>
              <a:t> </a:t>
            </a:r>
            <a:r>
              <a:rPr lang="en-US" dirty="0">
                <a:solidFill>
                  <a:srgbClr val="080808"/>
                </a:solidFill>
              </a:rPr>
              <a:t>con</a:t>
            </a:r>
            <a:r>
              <a:rPr lang="en-US" dirty="0">
                <a:solidFill>
                  <a:srgbClr val="080808"/>
                </a:solidFill>
                <a:latin typeface="VNI-Times" pitchFamily="2" charset="0"/>
              </a:rPr>
              <a:t> </a:t>
            </a:r>
            <a:r>
              <a:rPr lang="en-US" dirty="0" err="1">
                <a:solidFill>
                  <a:srgbClr val="080808"/>
                </a:solidFill>
              </a:rPr>
              <a:t>trỏ</a:t>
            </a:r>
            <a:r>
              <a:rPr lang="en-US" dirty="0">
                <a:solidFill>
                  <a:srgbClr val="080808"/>
                </a:solidFill>
                <a:latin typeface="VNI-Times" pitchFamily="2" charset="0"/>
              </a:rPr>
              <a:t> </a:t>
            </a:r>
            <a:r>
              <a:rPr lang="en-US" dirty="0" err="1">
                <a:solidFill>
                  <a:srgbClr val="080808"/>
                </a:solidFill>
              </a:rPr>
              <a:t>dùng</a:t>
            </a:r>
            <a:r>
              <a:rPr lang="en-US" dirty="0">
                <a:solidFill>
                  <a:srgbClr val="080808"/>
                </a:solidFill>
                <a:latin typeface="VNI-Times" pitchFamily="2" charset="0"/>
              </a:rPr>
              <a:t> </a:t>
            </a:r>
            <a:r>
              <a:rPr lang="en-US" dirty="0" err="1" smtClean="0">
                <a:solidFill>
                  <a:srgbClr val="080808"/>
                </a:solidFill>
              </a:rPr>
              <a:t>để</a:t>
            </a:r>
            <a:r>
              <a:rPr lang="en-US" dirty="0" smtClean="0">
                <a:solidFill>
                  <a:srgbClr val="080808"/>
                </a:solidFill>
                <a:latin typeface="VNI-Times" pitchFamily="2" charset="0"/>
              </a:rPr>
              <a:t> </a:t>
            </a:r>
            <a:r>
              <a:rPr lang="en-US" dirty="0" err="1" smtClean="0">
                <a:solidFill>
                  <a:srgbClr val="080808"/>
                </a:solidFill>
              </a:rPr>
              <a:t>lưu</a:t>
            </a:r>
            <a:r>
              <a:rPr lang="en-US" dirty="0" smtClean="0">
                <a:solidFill>
                  <a:srgbClr val="080808"/>
                </a:solidFill>
                <a:latin typeface="VNI-Times" pitchFamily="2" charset="0"/>
              </a:rPr>
              <a:t> </a:t>
            </a:r>
            <a:r>
              <a:rPr lang="en-US" dirty="0" err="1">
                <a:solidFill>
                  <a:srgbClr val="080808"/>
                </a:solidFill>
              </a:rPr>
              <a:t>địa</a:t>
            </a:r>
            <a:r>
              <a:rPr lang="en-US" dirty="0">
                <a:solidFill>
                  <a:srgbClr val="080808"/>
                </a:solidFill>
                <a:latin typeface="VNI-Times" pitchFamily="2" charset="0"/>
              </a:rPr>
              <a:t> </a:t>
            </a:r>
            <a:r>
              <a:rPr lang="en-US" dirty="0" err="1">
                <a:solidFill>
                  <a:srgbClr val="080808"/>
                </a:solidFill>
              </a:rPr>
              <a:t>chỉ</a:t>
            </a:r>
            <a:r>
              <a:rPr lang="en-US" dirty="0">
                <a:solidFill>
                  <a:srgbClr val="080808"/>
                </a:solidFill>
                <a:latin typeface="VNI-Times" pitchFamily="2" charset="0"/>
              </a:rPr>
              <a:t> </a:t>
            </a:r>
            <a:r>
              <a:rPr lang="en-US" dirty="0" err="1">
                <a:solidFill>
                  <a:srgbClr val="080808"/>
                </a:solidFill>
              </a:rPr>
              <a:t>của</a:t>
            </a:r>
            <a:r>
              <a:rPr lang="en-US" dirty="0">
                <a:solidFill>
                  <a:srgbClr val="080808"/>
                </a:solidFill>
                <a:latin typeface="VNI-Times" pitchFamily="2" charset="0"/>
              </a:rPr>
              <a:t> </a:t>
            </a:r>
            <a:r>
              <a:rPr lang="en-US" dirty="0" err="1">
                <a:solidFill>
                  <a:srgbClr val="080808"/>
                </a:solidFill>
              </a:rPr>
              <a:t>một</a:t>
            </a:r>
            <a:r>
              <a:rPr lang="en-US" dirty="0">
                <a:solidFill>
                  <a:srgbClr val="080808"/>
                </a:solidFill>
                <a:latin typeface="VNI-Times" pitchFamily="2" charset="0"/>
              </a:rPr>
              <a:t> </a:t>
            </a:r>
            <a:r>
              <a:rPr lang="en-US" dirty="0" err="1">
                <a:solidFill>
                  <a:srgbClr val="080808"/>
                </a:solidFill>
              </a:rPr>
              <a:t>đối</a:t>
            </a:r>
            <a:r>
              <a:rPr lang="en-US" dirty="0">
                <a:solidFill>
                  <a:srgbClr val="080808"/>
                </a:solidFill>
                <a:latin typeface="VNI-Times" pitchFamily="2" charset="0"/>
              </a:rPr>
              <a:t> </a:t>
            </a:r>
            <a:r>
              <a:rPr lang="en-US" dirty="0" err="1">
                <a:solidFill>
                  <a:srgbClr val="080808"/>
                </a:solidFill>
              </a:rPr>
              <a:t>tượng</a:t>
            </a:r>
            <a:r>
              <a:rPr lang="en-US" dirty="0">
                <a:solidFill>
                  <a:srgbClr val="080808"/>
                </a:solidFill>
                <a:latin typeface="VNI-Times" pitchFamily="2" charset="0"/>
              </a:rPr>
              <a:t> </a:t>
            </a:r>
            <a:r>
              <a:rPr lang="en-US" dirty="0" err="1">
                <a:solidFill>
                  <a:srgbClr val="080808"/>
                </a:solidFill>
              </a:rPr>
              <a:t>dữ</a:t>
            </a:r>
            <a:r>
              <a:rPr lang="en-US" dirty="0">
                <a:solidFill>
                  <a:srgbClr val="080808"/>
                </a:solidFill>
                <a:latin typeface="VNI-Times" pitchFamily="2" charset="0"/>
              </a:rPr>
              <a:t> </a:t>
            </a:r>
            <a:r>
              <a:rPr lang="en-US" dirty="0" err="1">
                <a:solidFill>
                  <a:srgbClr val="080808"/>
                </a:solidFill>
              </a:rPr>
              <a:t>liệu</a:t>
            </a:r>
            <a:r>
              <a:rPr lang="en-US" dirty="0">
                <a:solidFill>
                  <a:srgbClr val="080808"/>
                </a:solidFill>
                <a:latin typeface="VNI-Times" pitchFamily="2" charset="0"/>
              </a:rPr>
              <a:t> </a:t>
            </a:r>
            <a:r>
              <a:rPr lang="en-US" dirty="0" err="1">
                <a:solidFill>
                  <a:srgbClr val="080808"/>
                </a:solidFill>
              </a:rPr>
              <a:t>khác</a:t>
            </a:r>
            <a:r>
              <a:rPr lang="en-US" dirty="0">
                <a:solidFill>
                  <a:srgbClr val="080808"/>
                </a:solidFill>
                <a:latin typeface="VNI-Times" pitchFamily="2" charset="0"/>
              </a:rPr>
              <a:t>.</a:t>
            </a:r>
          </a:p>
          <a:p>
            <a:pPr>
              <a:spcBef>
                <a:spcPct val="50000"/>
              </a:spcBef>
            </a:pP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thuộc</a:t>
            </a:r>
            <a:r>
              <a:rPr lang="en-US" dirty="0">
                <a:solidFill>
                  <a:srgbClr val="080808"/>
                </a:solidFill>
                <a:latin typeface="VNI-Times" pitchFamily="2" charset="0"/>
              </a:rPr>
              <a:t> </a:t>
            </a:r>
            <a:r>
              <a:rPr lang="en-US" dirty="0" err="1">
                <a:solidFill>
                  <a:srgbClr val="080808"/>
                </a:solidFill>
              </a:rPr>
              <a:t>kiểu</a:t>
            </a:r>
            <a:r>
              <a:rPr lang="en-US" dirty="0">
                <a:solidFill>
                  <a:srgbClr val="080808"/>
                </a:solidFill>
                <a:latin typeface="VNI-Times" pitchFamily="2" charset="0"/>
              </a:rPr>
              <a:t> </a:t>
            </a:r>
            <a:r>
              <a:rPr lang="en-US" dirty="0">
                <a:solidFill>
                  <a:srgbClr val="080808"/>
                </a:solidFill>
              </a:rPr>
              <a:t>con</a:t>
            </a:r>
            <a:r>
              <a:rPr lang="en-US" dirty="0">
                <a:solidFill>
                  <a:srgbClr val="080808"/>
                </a:solidFill>
                <a:latin typeface="VNI-Times" pitchFamily="2" charset="0"/>
              </a:rPr>
              <a:t> </a:t>
            </a:r>
            <a:r>
              <a:rPr lang="en-US" dirty="0" err="1">
                <a:solidFill>
                  <a:srgbClr val="080808"/>
                </a:solidFill>
              </a:rPr>
              <a:t>trỏ</a:t>
            </a:r>
            <a:r>
              <a:rPr lang="en-US" dirty="0">
                <a:solidFill>
                  <a:srgbClr val="080808"/>
                </a:solidFill>
                <a:latin typeface="VNI-Times" pitchFamily="2" charset="0"/>
              </a:rPr>
              <a:t> </a:t>
            </a:r>
            <a:r>
              <a:rPr lang="en-US" dirty="0" err="1">
                <a:solidFill>
                  <a:srgbClr val="080808"/>
                </a:solidFill>
              </a:rPr>
              <a:t>Tp</a:t>
            </a:r>
            <a:r>
              <a:rPr lang="en-US" dirty="0">
                <a:solidFill>
                  <a:srgbClr val="080808"/>
                </a:solidFill>
                <a:latin typeface="VNI-Times" pitchFamily="2" charset="0"/>
              </a:rPr>
              <a:t> </a:t>
            </a:r>
            <a:r>
              <a:rPr lang="en-US" dirty="0" err="1">
                <a:solidFill>
                  <a:srgbClr val="080808"/>
                </a:solidFill>
              </a:rPr>
              <a:t>là</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mà</a:t>
            </a:r>
            <a:r>
              <a:rPr lang="en-US" dirty="0">
                <a:solidFill>
                  <a:srgbClr val="080808"/>
                </a:solidFill>
                <a:latin typeface="VNI-Times" pitchFamily="2" charset="0"/>
              </a:rPr>
              <a:t> </a:t>
            </a:r>
            <a:r>
              <a:rPr lang="en-US" dirty="0" err="1">
                <a:solidFill>
                  <a:srgbClr val="080808"/>
                </a:solidFill>
              </a:rPr>
              <a:t>giá</a:t>
            </a:r>
            <a:r>
              <a:rPr lang="en-US" dirty="0">
                <a:solidFill>
                  <a:srgbClr val="080808"/>
                </a:solidFill>
                <a:latin typeface="VNI-Times" pitchFamily="2" charset="0"/>
              </a:rPr>
              <a:t> </a:t>
            </a:r>
            <a:r>
              <a:rPr lang="en-US" dirty="0" err="1">
                <a:solidFill>
                  <a:srgbClr val="080808"/>
                </a:solidFill>
              </a:rPr>
              <a:t>trị</a:t>
            </a:r>
            <a:r>
              <a:rPr lang="en-US" dirty="0">
                <a:solidFill>
                  <a:srgbClr val="080808"/>
                </a:solidFill>
                <a:latin typeface="VNI-Times" pitchFamily="2" charset="0"/>
              </a:rPr>
              <a:t> </a:t>
            </a:r>
            <a:r>
              <a:rPr lang="en-US" dirty="0" err="1">
                <a:solidFill>
                  <a:srgbClr val="080808"/>
                </a:solidFill>
              </a:rPr>
              <a:t>của</a:t>
            </a:r>
            <a:r>
              <a:rPr lang="en-US" dirty="0">
                <a:solidFill>
                  <a:srgbClr val="080808"/>
                </a:solidFill>
                <a:latin typeface="VNI-Times" pitchFamily="2" charset="0"/>
              </a:rPr>
              <a:t> </a:t>
            </a:r>
            <a:r>
              <a:rPr lang="en-US" dirty="0" err="1">
                <a:solidFill>
                  <a:srgbClr val="080808"/>
                </a:solidFill>
              </a:rPr>
              <a:t>nó</a:t>
            </a:r>
            <a:r>
              <a:rPr lang="en-US" dirty="0">
                <a:solidFill>
                  <a:srgbClr val="080808"/>
                </a:solidFill>
                <a:latin typeface="VNI-Times" pitchFamily="2" charset="0"/>
              </a:rPr>
              <a:t> </a:t>
            </a:r>
            <a:r>
              <a:rPr lang="en-US" dirty="0" err="1">
                <a:solidFill>
                  <a:srgbClr val="080808"/>
                </a:solidFill>
              </a:rPr>
              <a:t>là</a:t>
            </a:r>
            <a:r>
              <a:rPr lang="en-US" dirty="0">
                <a:solidFill>
                  <a:srgbClr val="080808"/>
                </a:solidFill>
                <a:latin typeface="VNI-Times" pitchFamily="2" charset="0"/>
              </a:rPr>
              <a:t> </a:t>
            </a:r>
            <a:r>
              <a:rPr lang="en-US" dirty="0" err="1">
                <a:solidFill>
                  <a:srgbClr val="080808"/>
                </a:solidFill>
              </a:rPr>
              <a:t>địa</a:t>
            </a:r>
            <a:r>
              <a:rPr lang="en-US" dirty="0">
                <a:solidFill>
                  <a:srgbClr val="080808"/>
                </a:solidFill>
                <a:latin typeface="VNI-Times" pitchFamily="2" charset="0"/>
              </a:rPr>
              <a:t> </a:t>
            </a:r>
            <a:r>
              <a:rPr lang="en-US" dirty="0" err="1">
                <a:solidFill>
                  <a:srgbClr val="080808"/>
                </a:solidFill>
              </a:rPr>
              <a:t>chỉ</a:t>
            </a:r>
            <a:r>
              <a:rPr lang="en-US" dirty="0">
                <a:solidFill>
                  <a:srgbClr val="080808"/>
                </a:solidFill>
                <a:latin typeface="VNI-Times" pitchFamily="2" charset="0"/>
              </a:rPr>
              <a:t> </a:t>
            </a:r>
            <a:r>
              <a:rPr lang="en-US" dirty="0" err="1">
                <a:solidFill>
                  <a:srgbClr val="080808"/>
                </a:solidFill>
              </a:rPr>
              <a:t>cuả</a:t>
            </a:r>
            <a:r>
              <a:rPr lang="en-US" dirty="0">
                <a:solidFill>
                  <a:srgbClr val="080808"/>
                </a:solidFill>
                <a:latin typeface="VNI-Times" pitchFamily="2" charset="0"/>
              </a:rPr>
              <a:t> </a:t>
            </a:r>
            <a:r>
              <a:rPr lang="en-US" dirty="0" err="1">
                <a:solidFill>
                  <a:srgbClr val="080808"/>
                </a:solidFill>
              </a:rPr>
              <a:t>một</a:t>
            </a:r>
            <a:r>
              <a:rPr lang="en-US" dirty="0">
                <a:solidFill>
                  <a:srgbClr val="080808"/>
                </a:solidFill>
                <a:latin typeface="VNI-Times" pitchFamily="2" charset="0"/>
              </a:rPr>
              <a:t> </a:t>
            </a:r>
            <a:r>
              <a:rPr lang="en-US" dirty="0" err="1">
                <a:solidFill>
                  <a:srgbClr val="080808"/>
                </a:solidFill>
              </a:rPr>
              <a:t>vùng</a:t>
            </a:r>
            <a:r>
              <a:rPr lang="en-US" dirty="0">
                <a:solidFill>
                  <a:srgbClr val="080808"/>
                </a:solidFill>
                <a:latin typeface="VNI-Times" pitchFamily="2" charset="0"/>
              </a:rPr>
              <a:t> </a:t>
            </a:r>
            <a:r>
              <a:rPr lang="en-US" dirty="0" err="1">
                <a:solidFill>
                  <a:srgbClr val="080808"/>
                </a:solidFill>
              </a:rPr>
              <a:t>nhớ</a:t>
            </a:r>
            <a:r>
              <a:rPr lang="en-US" dirty="0">
                <a:solidFill>
                  <a:srgbClr val="080808"/>
                </a:solidFill>
                <a:latin typeface="VNI-Times" pitchFamily="2" charset="0"/>
              </a:rPr>
              <a:t> </a:t>
            </a:r>
            <a:r>
              <a:rPr lang="en-US" dirty="0" err="1">
                <a:solidFill>
                  <a:srgbClr val="080808"/>
                </a:solidFill>
              </a:rPr>
              <a:t>ứng</a:t>
            </a:r>
            <a:r>
              <a:rPr lang="en-US" dirty="0">
                <a:solidFill>
                  <a:srgbClr val="080808"/>
                </a:solidFill>
                <a:latin typeface="VNI-Times" pitchFamily="2" charset="0"/>
              </a:rPr>
              <a:t> </a:t>
            </a:r>
            <a:r>
              <a:rPr lang="en-US" dirty="0" err="1">
                <a:solidFill>
                  <a:srgbClr val="080808"/>
                </a:solidFill>
              </a:rPr>
              <a:t>với</a:t>
            </a:r>
            <a:r>
              <a:rPr lang="en-US" dirty="0">
                <a:solidFill>
                  <a:srgbClr val="080808"/>
                </a:solidFill>
                <a:latin typeface="VNI-Times" pitchFamily="2" charset="0"/>
              </a:rPr>
              <a:t> </a:t>
            </a:r>
            <a:r>
              <a:rPr lang="en-US" dirty="0" err="1">
                <a:solidFill>
                  <a:srgbClr val="080808"/>
                </a:solidFill>
              </a:rPr>
              <a:t>một</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kiểu</a:t>
            </a:r>
            <a:r>
              <a:rPr lang="en-US" dirty="0">
                <a:solidFill>
                  <a:srgbClr val="080808"/>
                </a:solidFill>
                <a:latin typeface="VNI-Times" pitchFamily="2" charset="0"/>
              </a:rPr>
              <a:t> </a:t>
            </a:r>
            <a:r>
              <a:rPr lang="en-US" dirty="0">
                <a:solidFill>
                  <a:srgbClr val="080808"/>
                </a:solidFill>
              </a:rPr>
              <a:t>T</a:t>
            </a:r>
            <a:r>
              <a:rPr lang="en-US" dirty="0">
                <a:solidFill>
                  <a:srgbClr val="080808"/>
                </a:solidFill>
                <a:latin typeface="VNI-Times" pitchFamily="2" charset="0"/>
              </a:rPr>
              <a:t>, </a:t>
            </a:r>
            <a:r>
              <a:rPr lang="en-US" dirty="0" err="1">
                <a:solidFill>
                  <a:srgbClr val="080808"/>
                </a:solidFill>
              </a:rPr>
              <a:t>hoặc</a:t>
            </a:r>
            <a:r>
              <a:rPr lang="en-US" dirty="0">
                <a:solidFill>
                  <a:srgbClr val="080808"/>
                </a:solidFill>
                <a:latin typeface="VNI-Times" pitchFamily="2" charset="0"/>
              </a:rPr>
              <a:t> </a:t>
            </a:r>
            <a:r>
              <a:rPr lang="en-US" dirty="0" err="1">
                <a:solidFill>
                  <a:srgbClr val="080808"/>
                </a:solidFill>
              </a:rPr>
              <a:t>là</a:t>
            </a:r>
            <a:r>
              <a:rPr lang="en-US" dirty="0">
                <a:solidFill>
                  <a:srgbClr val="080808"/>
                </a:solidFill>
                <a:latin typeface="VNI-Times" pitchFamily="2" charset="0"/>
              </a:rPr>
              <a:t>  </a:t>
            </a:r>
            <a:r>
              <a:rPr lang="en-US" dirty="0" err="1">
                <a:solidFill>
                  <a:srgbClr val="080808"/>
                </a:solidFill>
              </a:rPr>
              <a:t>giá</a:t>
            </a:r>
            <a:r>
              <a:rPr lang="en-US" dirty="0">
                <a:solidFill>
                  <a:srgbClr val="080808"/>
                </a:solidFill>
                <a:latin typeface="VNI-Times" pitchFamily="2" charset="0"/>
              </a:rPr>
              <a:t> </a:t>
            </a:r>
            <a:r>
              <a:rPr lang="en-US" dirty="0" err="1">
                <a:solidFill>
                  <a:srgbClr val="080808"/>
                </a:solidFill>
              </a:rPr>
              <a:t>trị</a:t>
            </a:r>
            <a:r>
              <a:rPr lang="en-US" dirty="0">
                <a:solidFill>
                  <a:srgbClr val="080808"/>
                </a:solidFill>
                <a:latin typeface="VNI-Times" pitchFamily="2" charset="0"/>
              </a:rPr>
              <a:t> </a:t>
            </a:r>
            <a:r>
              <a:rPr lang="en-US" dirty="0">
                <a:solidFill>
                  <a:srgbClr val="080808"/>
                </a:solidFill>
              </a:rPr>
              <a:t>NULL</a:t>
            </a:r>
            <a:r>
              <a:rPr lang="en-US" dirty="0">
                <a:solidFill>
                  <a:srgbClr val="080808"/>
                </a:solidFill>
                <a:latin typeface="VNI-Times" pitchFamily="2" charset="0"/>
              </a:rPr>
              <a:t>.</a:t>
            </a:r>
          </a:p>
          <a:p>
            <a:r>
              <a:rPr lang="en-US" dirty="0" err="1">
                <a:solidFill>
                  <a:srgbClr val="080808"/>
                </a:solidFill>
              </a:rPr>
              <a:t>Khai</a:t>
            </a:r>
            <a:r>
              <a:rPr lang="en-US" dirty="0">
                <a:solidFill>
                  <a:srgbClr val="080808"/>
                </a:solidFill>
                <a:latin typeface="VNI-Times" pitchFamily="2" charset="0"/>
              </a:rPr>
              <a:t> </a:t>
            </a:r>
            <a:r>
              <a:rPr lang="en-US" dirty="0" err="1">
                <a:solidFill>
                  <a:srgbClr val="080808"/>
                </a:solidFill>
              </a:rPr>
              <a:t>báo</a:t>
            </a:r>
            <a:r>
              <a:rPr lang="en-US" dirty="0">
                <a:solidFill>
                  <a:srgbClr val="080808"/>
                </a:solidFill>
                <a:latin typeface="VNI-Times" pitchFamily="2" charset="0"/>
              </a:rPr>
              <a:t> </a:t>
            </a:r>
            <a:r>
              <a:rPr lang="en-US" dirty="0" err="1">
                <a:solidFill>
                  <a:srgbClr val="080808"/>
                </a:solidFill>
              </a:rPr>
              <a:t>trong</a:t>
            </a:r>
            <a:r>
              <a:rPr lang="en-US" dirty="0">
                <a:solidFill>
                  <a:srgbClr val="080808"/>
                </a:solidFill>
                <a:latin typeface="VNI-Times" pitchFamily="2" charset="0"/>
              </a:rPr>
              <a:t>  </a:t>
            </a:r>
            <a:r>
              <a:rPr lang="en-US" dirty="0">
                <a:solidFill>
                  <a:srgbClr val="080808"/>
                </a:solidFill>
              </a:rPr>
              <a:t>C</a:t>
            </a:r>
            <a:r>
              <a:rPr lang="en-US" dirty="0">
                <a:solidFill>
                  <a:srgbClr val="080808"/>
                </a:solidFill>
                <a:latin typeface="VNI-Times" pitchFamily="2" charset="0"/>
              </a:rPr>
              <a:t> :</a:t>
            </a:r>
          </a:p>
          <a:p>
            <a:pPr lvl="2">
              <a:buFont typeface="Wingdings" pitchFamily="2" charset="2"/>
              <a:buNone/>
            </a:pPr>
            <a:r>
              <a:rPr lang="en-US" sz="3200" dirty="0" err="1">
                <a:solidFill>
                  <a:srgbClr val="FF0000"/>
                </a:solidFill>
                <a:cs typeface="Courier New" pitchFamily="49" charset="0"/>
              </a:rPr>
              <a:t>typedef</a:t>
            </a:r>
            <a:r>
              <a:rPr lang="en-US" sz="3200" dirty="0">
                <a:solidFill>
                  <a:srgbClr val="FF0000"/>
                </a:solidFill>
                <a:latin typeface="VNI-Times" pitchFamily="2" charset="0"/>
                <a:cs typeface="Courier New" pitchFamily="49" charset="0"/>
              </a:rPr>
              <a:t>	</a:t>
            </a:r>
            <a:r>
              <a:rPr lang="en-US" sz="3200" dirty="0" err="1">
                <a:solidFill>
                  <a:srgbClr val="FF0000"/>
                </a:solidFill>
                <a:cs typeface="Courier New" pitchFamily="49" charset="0"/>
              </a:rPr>
              <a:t>int</a:t>
            </a:r>
            <a:r>
              <a:rPr lang="en-US" sz="3200" dirty="0">
                <a:solidFill>
                  <a:srgbClr val="FF0000"/>
                </a:solidFill>
                <a:latin typeface="VNI-Times" pitchFamily="2" charset="0"/>
                <a:cs typeface="Courier New" pitchFamily="49" charset="0"/>
              </a:rPr>
              <a:t>	*</a:t>
            </a:r>
            <a:r>
              <a:rPr lang="en-US" sz="3200" dirty="0" err="1">
                <a:solidFill>
                  <a:srgbClr val="FF0000"/>
                </a:solidFill>
                <a:cs typeface="Courier New" pitchFamily="49" charset="0"/>
              </a:rPr>
              <a:t>intpointer</a:t>
            </a:r>
            <a:r>
              <a:rPr lang="en-US" sz="3200" dirty="0">
                <a:solidFill>
                  <a:srgbClr val="FF0000"/>
                </a:solidFill>
                <a:latin typeface="VNI-Times" pitchFamily="2" charset="0"/>
                <a:cs typeface="Courier New" pitchFamily="49" charset="0"/>
              </a:rPr>
              <a:t>;</a:t>
            </a:r>
          </a:p>
          <a:p>
            <a:pPr lvl="2">
              <a:buFont typeface="Wingdings" pitchFamily="2" charset="2"/>
              <a:buNone/>
            </a:pPr>
            <a:r>
              <a:rPr lang="en-US" sz="3200" dirty="0" err="1">
                <a:solidFill>
                  <a:srgbClr val="FF0000"/>
                </a:solidFill>
                <a:cs typeface="Courier New" pitchFamily="49" charset="0"/>
              </a:rPr>
              <a:t>intpointer</a:t>
            </a:r>
            <a:r>
              <a:rPr lang="en-US" sz="3200" dirty="0">
                <a:solidFill>
                  <a:srgbClr val="FF0000"/>
                </a:solidFill>
                <a:latin typeface="VNI-Times" pitchFamily="2" charset="0"/>
                <a:cs typeface="Courier New" pitchFamily="49" charset="0"/>
              </a:rPr>
              <a:t>		</a:t>
            </a:r>
            <a:r>
              <a:rPr lang="en-US" sz="3200" dirty="0">
                <a:solidFill>
                  <a:srgbClr val="FF0000"/>
                </a:solidFill>
                <a:cs typeface="Courier New" pitchFamily="49" charset="0"/>
              </a:rPr>
              <a:t>p</a:t>
            </a:r>
            <a:r>
              <a:rPr lang="en-US" sz="3200" dirty="0">
                <a:solidFill>
                  <a:srgbClr val="FF0000"/>
                </a:solidFill>
                <a:latin typeface="VNI-Times" pitchFamily="2" charset="0"/>
                <a:cs typeface="Courier New" pitchFamily="49" charset="0"/>
              </a:rPr>
              <a:t>;</a:t>
            </a:r>
          </a:p>
          <a:p>
            <a:pPr>
              <a:spcBef>
                <a:spcPct val="50000"/>
              </a:spcBef>
            </a:pPr>
            <a:r>
              <a:rPr lang="en-US" dirty="0" err="1">
                <a:solidFill>
                  <a:srgbClr val="080808"/>
                </a:solidFill>
              </a:rPr>
              <a:t>Bản</a:t>
            </a:r>
            <a:r>
              <a:rPr lang="en-US" dirty="0">
                <a:solidFill>
                  <a:srgbClr val="080808"/>
                </a:solidFill>
                <a:latin typeface="VNI-Times" pitchFamily="2" charset="0"/>
              </a:rPr>
              <a:t> </a:t>
            </a:r>
            <a:r>
              <a:rPr lang="en-US" dirty="0" err="1">
                <a:solidFill>
                  <a:srgbClr val="080808"/>
                </a:solidFill>
              </a:rPr>
              <a:t>thân</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a:solidFill>
                  <a:srgbClr val="080808"/>
                </a:solidFill>
              </a:rPr>
              <a:t>con</a:t>
            </a:r>
            <a:r>
              <a:rPr lang="en-US" dirty="0">
                <a:solidFill>
                  <a:srgbClr val="080808"/>
                </a:solidFill>
                <a:latin typeface="VNI-Times" pitchFamily="2" charset="0"/>
              </a:rPr>
              <a:t> </a:t>
            </a:r>
            <a:r>
              <a:rPr lang="en-US" dirty="0" err="1">
                <a:solidFill>
                  <a:srgbClr val="080808"/>
                </a:solidFill>
              </a:rPr>
              <a:t>trỏ</a:t>
            </a:r>
            <a:r>
              <a:rPr lang="en-US" dirty="0">
                <a:solidFill>
                  <a:srgbClr val="080808"/>
                </a:solidFill>
                <a:latin typeface="VNI-Times" pitchFamily="2" charset="0"/>
              </a:rPr>
              <a:t> </a:t>
            </a:r>
            <a:r>
              <a:rPr lang="en-US" dirty="0" err="1">
                <a:solidFill>
                  <a:srgbClr val="080808"/>
                </a:solidFill>
              </a:rPr>
              <a:t>là</a:t>
            </a:r>
            <a:r>
              <a:rPr lang="en-US" dirty="0">
                <a:solidFill>
                  <a:srgbClr val="080808"/>
                </a:solidFill>
                <a:latin typeface="VNI-Times" pitchFamily="2" charset="0"/>
              </a:rPr>
              <a:t> </a:t>
            </a:r>
            <a:r>
              <a:rPr lang="en-US" dirty="0" err="1">
                <a:solidFill>
                  <a:srgbClr val="080808"/>
                </a:solidFill>
              </a:rPr>
              <a:t>không</a:t>
            </a:r>
            <a:r>
              <a:rPr lang="en-US" dirty="0">
                <a:solidFill>
                  <a:srgbClr val="080808"/>
                </a:solidFill>
                <a:latin typeface="VNI-Times" pitchFamily="2" charset="0"/>
              </a:rPr>
              <a:t> </a:t>
            </a:r>
            <a:r>
              <a:rPr lang="en-US" dirty="0" err="1" smtClean="0">
                <a:solidFill>
                  <a:srgbClr val="080808"/>
                </a:solidFill>
              </a:rPr>
              <a:t>động</a:t>
            </a:r>
            <a:r>
              <a:rPr lang="en-US" dirty="0" smtClean="0">
                <a:solidFill>
                  <a:srgbClr val="080808"/>
                </a:solidFill>
              </a:rPr>
              <a:t>.</a:t>
            </a:r>
            <a:endParaRPr lang="en-US" dirty="0">
              <a:solidFill>
                <a:srgbClr val="080808"/>
              </a:solidFill>
            </a:endParaRPr>
          </a:p>
          <a:p>
            <a:pPr>
              <a:spcBef>
                <a:spcPct val="50000"/>
              </a:spcBef>
            </a:pPr>
            <a:r>
              <a:rPr lang="en-US" dirty="0" err="1">
                <a:solidFill>
                  <a:srgbClr val="080808"/>
                </a:solidFill>
              </a:rPr>
              <a:t>Dùng</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a:solidFill>
                  <a:srgbClr val="080808"/>
                </a:solidFill>
              </a:rPr>
              <a:t>con</a:t>
            </a:r>
            <a:r>
              <a:rPr lang="en-US" dirty="0">
                <a:solidFill>
                  <a:srgbClr val="080808"/>
                </a:solidFill>
                <a:latin typeface="VNI-Times" pitchFamily="2" charset="0"/>
              </a:rPr>
              <a:t> </a:t>
            </a:r>
            <a:r>
              <a:rPr lang="en-US" dirty="0" err="1">
                <a:solidFill>
                  <a:srgbClr val="080808"/>
                </a:solidFill>
              </a:rPr>
              <a:t>trỏ</a:t>
            </a:r>
            <a:r>
              <a:rPr lang="en-US" dirty="0">
                <a:solidFill>
                  <a:srgbClr val="080808"/>
                </a:solidFill>
                <a:latin typeface="VNI-Times" pitchFamily="2" charset="0"/>
              </a:rPr>
              <a:t> </a:t>
            </a:r>
            <a:r>
              <a:rPr lang="en-US" dirty="0" err="1">
                <a:solidFill>
                  <a:srgbClr val="080808"/>
                </a:solidFill>
              </a:rPr>
              <a:t>để</a:t>
            </a:r>
            <a:r>
              <a:rPr lang="en-US" dirty="0">
                <a:solidFill>
                  <a:srgbClr val="080808"/>
                </a:solidFill>
                <a:latin typeface="VNI-Times" pitchFamily="2" charset="0"/>
              </a:rPr>
              <a:t> </a:t>
            </a:r>
            <a:r>
              <a:rPr lang="en-US" dirty="0" err="1">
                <a:solidFill>
                  <a:srgbClr val="080808"/>
                </a:solidFill>
              </a:rPr>
              <a:t>lưu</a:t>
            </a:r>
            <a:r>
              <a:rPr lang="en-US" dirty="0">
                <a:solidFill>
                  <a:srgbClr val="080808"/>
                </a:solidFill>
                <a:latin typeface="VNI-Times" pitchFamily="2" charset="0"/>
              </a:rPr>
              <a:t> </a:t>
            </a:r>
            <a:r>
              <a:rPr lang="en-US" dirty="0" err="1">
                <a:solidFill>
                  <a:srgbClr val="080808"/>
                </a:solidFill>
              </a:rPr>
              <a:t>giữ</a:t>
            </a:r>
            <a:r>
              <a:rPr lang="en-US" dirty="0">
                <a:solidFill>
                  <a:srgbClr val="080808"/>
                </a:solidFill>
                <a:latin typeface="VNI-Times" pitchFamily="2" charset="0"/>
              </a:rPr>
              <a:t> </a:t>
            </a:r>
            <a:r>
              <a:rPr lang="en-US" dirty="0" err="1">
                <a:solidFill>
                  <a:srgbClr val="080808"/>
                </a:solidFill>
              </a:rPr>
              <a:t>điạ</a:t>
            </a:r>
            <a:r>
              <a:rPr lang="en-US" dirty="0">
                <a:solidFill>
                  <a:srgbClr val="080808"/>
                </a:solidFill>
                <a:latin typeface="VNI-Times" pitchFamily="2" charset="0"/>
              </a:rPr>
              <a:t> </a:t>
            </a:r>
            <a:r>
              <a:rPr lang="en-US" dirty="0" err="1">
                <a:solidFill>
                  <a:srgbClr val="080808"/>
                </a:solidFill>
              </a:rPr>
              <a:t>chỉ</a:t>
            </a:r>
            <a:r>
              <a:rPr lang="en-US" dirty="0">
                <a:solidFill>
                  <a:srgbClr val="080808"/>
                </a:solidFill>
                <a:latin typeface="VNI-Times" pitchFamily="2" charset="0"/>
              </a:rPr>
              <a:t> </a:t>
            </a:r>
            <a:r>
              <a:rPr lang="en-US" dirty="0" err="1">
                <a:solidFill>
                  <a:srgbClr val="080808"/>
                </a:solidFill>
              </a:rPr>
              <a:t>của</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động</a:t>
            </a:r>
            <a:r>
              <a:rPr lang="en-US" dirty="0">
                <a:solidFill>
                  <a:srgbClr val="080808"/>
                </a:solidFill>
                <a:latin typeface="VNI-Times" pitchFamily="2" charset="0"/>
              </a:rPr>
              <a:t> =&gt; </a:t>
            </a:r>
            <a:r>
              <a:rPr lang="en-US" dirty="0" err="1">
                <a:solidFill>
                  <a:srgbClr val="080808"/>
                </a:solidFill>
              </a:rPr>
              <a:t>truy</a:t>
            </a:r>
            <a:r>
              <a:rPr lang="en-US" dirty="0">
                <a:solidFill>
                  <a:srgbClr val="080808"/>
                </a:solidFill>
                <a:latin typeface="VNI-Times" pitchFamily="2" charset="0"/>
              </a:rPr>
              <a:t> </a:t>
            </a:r>
            <a:r>
              <a:rPr lang="en-US" dirty="0" err="1">
                <a:solidFill>
                  <a:srgbClr val="080808"/>
                </a:solidFill>
              </a:rPr>
              <a:t>xuất</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động</a:t>
            </a:r>
            <a:r>
              <a:rPr lang="en-US" dirty="0">
                <a:solidFill>
                  <a:srgbClr val="080808"/>
                </a:solidFill>
                <a:latin typeface="VNI-Times" pitchFamily="2" charset="0"/>
              </a:rPr>
              <a:t> </a:t>
            </a:r>
            <a:r>
              <a:rPr lang="en-US" dirty="0" err="1">
                <a:solidFill>
                  <a:srgbClr val="080808"/>
                </a:solidFill>
              </a:rPr>
              <a:t>thông</a:t>
            </a:r>
            <a:r>
              <a:rPr lang="en-US" dirty="0">
                <a:solidFill>
                  <a:srgbClr val="080808"/>
                </a:solidFill>
                <a:latin typeface="VNI-Times" pitchFamily="2" charset="0"/>
              </a:rPr>
              <a:t> </a:t>
            </a:r>
            <a:r>
              <a:rPr lang="en-US" dirty="0">
                <a:solidFill>
                  <a:srgbClr val="080808"/>
                </a:solidFill>
              </a:rPr>
              <a:t>qua</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a:solidFill>
                  <a:srgbClr val="080808"/>
                </a:solidFill>
              </a:rPr>
              <a:t>con</a:t>
            </a:r>
            <a:r>
              <a:rPr lang="en-US" dirty="0">
                <a:solidFill>
                  <a:srgbClr val="080808"/>
                </a:solidFill>
                <a:latin typeface="VNI-Times" pitchFamily="2" charset="0"/>
              </a:rPr>
              <a:t> </a:t>
            </a:r>
            <a:r>
              <a:rPr lang="en-US" dirty="0" err="1" smtClean="0">
                <a:solidFill>
                  <a:srgbClr val="080808"/>
                </a:solidFill>
              </a:rPr>
              <a:t>trỏ</a:t>
            </a:r>
            <a:r>
              <a:rPr lang="en-US" dirty="0" smtClean="0">
                <a:solidFill>
                  <a:srgbClr val="080808"/>
                </a:solidFill>
              </a:rPr>
              <a:t>.</a:t>
            </a:r>
            <a:endParaRPr lang="en-US" dirty="0">
              <a:solidFill>
                <a:srgbClr val="080808"/>
              </a:solidFill>
              <a:cs typeface="Courier New" pitchFamily="49" charset="0"/>
            </a:endParaRPr>
          </a:p>
        </p:txBody>
      </p:sp>
      <p:sp>
        <p:nvSpPr>
          <p:cNvPr id="2" name="Title 1"/>
          <p:cNvSpPr>
            <a:spLocks noGrp="1"/>
          </p:cNvSpPr>
          <p:nvPr>
            <p:ph type="title"/>
          </p:nvPr>
        </p:nvSpPr>
        <p:spPr>
          <a:xfrm>
            <a:off x="457200" y="304800"/>
            <a:ext cx="8229600" cy="1066800"/>
          </a:xfrm>
        </p:spPr>
        <p:txBody>
          <a:bodyPr/>
          <a:lstStyle/>
          <a:p>
            <a:r>
              <a:rPr lang="en-US" dirty="0" err="1" smtClean="0"/>
              <a:t>Kiểu</a:t>
            </a:r>
            <a:r>
              <a:rPr lang="en-US" dirty="0" smtClean="0"/>
              <a:t> con </a:t>
            </a:r>
            <a:r>
              <a:rPr lang="en-US" dirty="0" err="1" smtClean="0"/>
              <a:t>trỏ</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8</a:t>
            </a:fld>
            <a:endParaRPr lang="en-US"/>
          </a:p>
        </p:txBody>
      </p:sp>
    </p:spTree>
    <p:extLst>
      <p:ext uri="{BB962C8B-B14F-4D97-AF65-F5344CB8AC3E}">
        <p14:creationId xmlns:p14="http://schemas.microsoft.com/office/powerpoint/2010/main" val="269460225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vòng</a:t>
            </a:r>
            <a:endParaRPr lang="en-US" dirty="0"/>
          </a:p>
        </p:txBody>
      </p:sp>
      <p:sp>
        <p:nvSpPr>
          <p:cNvPr id="3" name="Content Placeholder 2"/>
          <p:cNvSpPr>
            <a:spLocks noGrp="1"/>
          </p:cNvSpPr>
          <p:nvPr>
            <p:ph idx="1"/>
          </p:nvPr>
        </p:nvSpPr>
        <p:spPr/>
        <p:txBody>
          <a:bodyPr/>
          <a:lstStyle/>
          <a:p>
            <a:r>
              <a:rPr lang="en-US" dirty="0" err="1" smtClean="0"/>
              <a:t>Đọc</a:t>
            </a:r>
            <a:r>
              <a:rPr lang="en-US" dirty="0" smtClean="0"/>
              <a:t> </a:t>
            </a:r>
            <a:r>
              <a:rPr lang="en-US" dirty="0" err="1" smtClean="0"/>
              <a:t>thêm</a:t>
            </a:r>
            <a:r>
              <a:rPr lang="en-US" dirty="0" smtClean="0"/>
              <a:t> </a:t>
            </a:r>
            <a:r>
              <a:rPr lang="en-US" dirty="0" err="1" smtClean="0"/>
              <a:t>trong</a:t>
            </a:r>
            <a:r>
              <a:rPr lang="en-US" dirty="0" smtClean="0"/>
              <a:t> </a:t>
            </a:r>
            <a:r>
              <a:rPr lang="en-US" dirty="0" err="1" smtClean="0"/>
              <a:t>tài</a:t>
            </a:r>
            <a:r>
              <a:rPr lang="en-US" dirty="0" smtClean="0"/>
              <a:t> </a:t>
            </a:r>
            <a:r>
              <a:rPr lang="en-US" dirty="0" err="1" smtClean="0"/>
              <a:t>liệu</a:t>
            </a:r>
            <a:endParaRPr lang="en-US" dirty="0"/>
          </a:p>
        </p:txBody>
      </p:sp>
      <p:sp>
        <p:nvSpPr>
          <p:cNvPr id="4" name="Slide Number Placeholder 3"/>
          <p:cNvSpPr>
            <a:spLocks noGrp="1"/>
          </p:cNvSpPr>
          <p:nvPr>
            <p:ph type="sldNum" sz="quarter" idx="12"/>
          </p:nvPr>
        </p:nvSpPr>
        <p:spPr/>
        <p:txBody>
          <a:bodyPr/>
          <a:lstStyle/>
          <a:p>
            <a:fld id="{3A901CDF-9DA1-4D44-A22F-A8881224B900}" type="slidenum">
              <a:rPr lang="en-US" smtClean="0"/>
              <a:t>80</a:t>
            </a:fld>
            <a:endParaRPr lang="en-US"/>
          </a:p>
        </p:txBody>
      </p:sp>
    </p:spTree>
    <p:extLst>
      <p:ext uri="{BB962C8B-B14F-4D97-AF65-F5344CB8AC3E}">
        <p14:creationId xmlns:p14="http://schemas.microsoft.com/office/powerpoint/2010/main" val="59017131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a:xfrm>
            <a:off x="457200" y="1447800"/>
            <a:ext cx="8229600" cy="4325112"/>
          </a:xfrm>
        </p:spPr>
        <p:txBody>
          <a:bodyPr>
            <a:noAutofit/>
          </a:bodyPr>
          <a:lstStyle/>
          <a:p>
            <a:pPr>
              <a:spcBef>
                <a:spcPct val="50000"/>
              </a:spcBef>
            </a:pPr>
            <a:r>
              <a:rPr lang="en-US" dirty="0" err="1">
                <a:solidFill>
                  <a:srgbClr val="080808"/>
                </a:solidFill>
              </a:rPr>
              <a:t>Tạo</a:t>
            </a:r>
            <a:r>
              <a:rPr lang="en-US" dirty="0">
                <a:solidFill>
                  <a:srgbClr val="080808"/>
                </a:solidFill>
                <a:latin typeface="VNI-Times" pitchFamily="2" charset="0"/>
              </a:rPr>
              <a:t> </a:t>
            </a:r>
            <a:r>
              <a:rPr lang="en-US" dirty="0" err="1">
                <a:solidFill>
                  <a:srgbClr val="080808"/>
                </a:solidFill>
              </a:rPr>
              <a:t>ra</a:t>
            </a:r>
            <a:r>
              <a:rPr lang="en-US" dirty="0">
                <a:solidFill>
                  <a:srgbClr val="080808"/>
                </a:solidFill>
                <a:latin typeface="VNI-Times" pitchFamily="2" charset="0"/>
              </a:rPr>
              <a:t> </a:t>
            </a:r>
            <a:r>
              <a:rPr lang="en-US" dirty="0" err="1">
                <a:solidFill>
                  <a:srgbClr val="080808"/>
                </a:solidFill>
              </a:rPr>
              <a:t>một</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động</a:t>
            </a:r>
            <a:r>
              <a:rPr lang="en-US" dirty="0">
                <a:solidFill>
                  <a:srgbClr val="080808"/>
                </a:solidFill>
                <a:latin typeface="VNI-Times" pitchFamily="2" charset="0"/>
              </a:rPr>
              <a:t> </a:t>
            </a:r>
            <a:r>
              <a:rPr lang="en-US" dirty="0" err="1">
                <a:solidFill>
                  <a:srgbClr val="080808"/>
                </a:solidFill>
              </a:rPr>
              <a:t>và</a:t>
            </a:r>
            <a:r>
              <a:rPr lang="en-US" dirty="0">
                <a:solidFill>
                  <a:srgbClr val="080808"/>
                </a:solidFill>
                <a:latin typeface="VNI-Times" pitchFamily="2" charset="0"/>
              </a:rPr>
              <a:t> </a:t>
            </a:r>
            <a:r>
              <a:rPr lang="en-US" dirty="0" err="1">
                <a:solidFill>
                  <a:srgbClr val="080808"/>
                </a:solidFill>
              </a:rPr>
              <a:t>cho</a:t>
            </a:r>
            <a:r>
              <a:rPr lang="en-US" dirty="0">
                <a:solidFill>
                  <a:srgbClr val="080808"/>
                </a:solidFill>
                <a:latin typeface="VNI-Times" pitchFamily="2" charset="0"/>
              </a:rPr>
              <a:t> </a:t>
            </a:r>
            <a:r>
              <a:rPr lang="en-US" dirty="0">
                <a:solidFill>
                  <a:srgbClr val="080808"/>
                </a:solidFill>
              </a:rPr>
              <a:t>con</a:t>
            </a:r>
            <a:r>
              <a:rPr lang="en-US" dirty="0">
                <a:solidFill>
                  <a:srgbClr val="080808"/>
                </a:solidFill>
                <a:latin typeface="VNI-Times" pitchFamily="2" charset="0"/>
              </a:rPr>
              <a:t> </a:t>
            </a:r>
            <a:r>
              <a:rPr lang="en-US" dirty="0" err="1">
                <a:solidFill>
                  <a:srgbClr val="080808"/>
                </a:solidFill>
              </a:rPr>
              <a:t>trỏ</a:t>
            </a:r>
            <a:r>
              <a:rPr lang="en-US" dirty="0">
                <a:solidFill>
                  <a:srgbClr val="080808"/>
                </a:solidFill>
                <a:latin typeface="VNI-Times" pitchFamily="2" charset="0"/>
              </a:rPr>
              <a:t> </a:t>
            </a:r>
            <a:r>
              <a:rPr lang="en-US" dirty="0">
                <a:solidFill>
                  <a:srgbClr val="080808"/>
                </a:solidFill>
              </a:rPr>
              <a:t>‘p’</a:t>
            </a:r>
            <a:r>
              <a:rPr lang="en-US" dirty="0">
                <a:solidFill>
                  <a:srgbClr val="080808"/>
                </a:solidFill>
                <a:latin typeface="VNI-Times" pitchFamily="2" charset="0"/>
              </a:rPr>
              <a:t> </a:t>
            </a:r>
            <a:r>
              <a:rPr lang="en-US" dirty="0" err="1">
                <a:solidFill>
                  <a:srgbClr val="080808"/>
                </a:solidFill>
              </a:rPr>
              <a:t>chỉ</a:t>
            </a:r>
            <a:r>
              <a:rPr lang="en-US" dirty="0">
                <a:solidFill>
                  <a:srgbClr val="080808"/>
                </a:solidFill>
                <a:latin typeface="VNI-Times" pitchFamily="2" charset="0"/>
              </a:rPr>
              <a:t> </a:t>
            </a:r>
            <a:r>
              <a:rPr lang="en-US" dirty="0" err="1">
                <a:solidFill>
                  <a:srgbClr val="080808"/>
                </a:solidFill>
              </a:rPr>
              <a:t>đến</a:t>
            </a:r>
            <a:r>
              <a:rPr lang="en-US" dirty="0">
                <a:solidFill>
                  <a:srgbClr val="080808"/>
                </a:solidFill>
                <a:latin typeface="VNI-Times" pitchFamily="2" charset="0"/>
              </a:rPr>
              <a:t> </a:t>
            </a:r>
            <a:r>
              <a:rPr lang="en-US" dirty="0" err="1">
                <a:solidFill>
                  <a:srgbClr val="080808"/>
                </a:solidFill>
              </a:rPr>
              <a:t>nó</a:t>
            </a:r>
            <a:r>
              <a:rPr lang="en-US" dirty="0">
                <a:solidFill>
                  <a:srgbClr val="080808"/>
                </a:solidFill>
                <a:latin typeface="VNI-Times" pitchFamily="2" charset="0"/>
              </a:rPr>
              <a:t>: </a:t>
            </a:r>
          </a:p>
          <a:p>
            <a:pPr lvl="1">
              <a:spcBef>
                <a:spcPct val="50000"/>
              </a:spcBef>
              <a:buFont typeface="Wingdings" pitchFamily="2" charset="2"/>
              <a:buChar char="§"/>
            </a:pPr>
            <a:r>
              <a:rPr lang="en-US" sz="2800" dirty="0">
                <a:solidFill>
                  <a:srgbClr val="0070C0"/>
                </a:solidFill>
              </a:rPr>
              <a:t>void</a:t>
            </a:r>
            <a:r>
              <a:rPr lang="en-US" sz="2800" dirty="0">
                <a:solidFill>
                  <a:srgbClr val="0070C0"/>
                </a:solidFill>
                <a:latin typeface="VNI-Times" pitchFamily="2" charset="0"/>
              </a:rPr>
              <a:t>* </a:t>
            </a:r>
            <a:r>
              <a:rPr lang="en-US" sz="2800" dirty="0" err="1">
                <a:solidFill>
                  <a:srgbClr val="0070C0"/>
                </a:solidFill>
              </a:rPr>
              <a:t>malloc</a:t>
            </a:r>
            <a:r>
              <a:rPr lang="en-US" sz="2800" dirty="0">
                <a:solidFill>
                  <a:srgbClr val="0070C0"/>
                </a:solidFill>
                <a:latin typeface="VNI-Times" pitchFamily="2" charset="0"/>
              </a:rPr>
              <a:t>(</a:t>
            </a:r>
            <a:r>
              <a:rPr lang="en-US" sz="2800" dirty="0">
                <a:solidFill>
                  <a:srgbClr val="0070C0"/>
                </a:solidFill>
              </a:rPr>
              <a:t>size</a:t>
            </a:r>
            <a:r>
              <a:rPr lang="en-US" sz="2800" dirty="0">
                <a:solidFill>
                  <a:srgbClr val="0070C0"/>
                </a:solidFill>
                <a:latin typeface="VNI-Times" pitchFamily="2" charset="0"/>
              </a:rPr>
              <a:t>);	</a:t>
            </a:r>
          </a:p>
          <a:p>
            <a:pPr lvl="1">
              <a:spcBef>
                <a:spcPct val="50000"/>
              </a:spcBef>
              <a:buFont typeface="Wingdings" pitchFamily="2" charset="2"/>
              <a:buChar char="§"/>
            </a:pPr>
            <a:r>
              <a:rPr lang="en-US" sz="2800" dirty="0">
                <a:solidFill>
                  <a:srgbClr val="0070C0"/>
                </a:solidFill>
              </a:rPr>
              <a:t>void</a:t>
            </a:r>
            <a:r>
              <a:rPr lang="en-US" sz="2800" dirty="0">
                <a:solidFill>
                  <a:srgbClr val="0070C0"/>
                </a:solidFill>
                <a:latin typeface="VNI-Times" pitchFamily="2" charset="0"/>
              </a:rPr>
              <a:t>* </a:t>
            </a:r>
            <a:r>
              <a:rPr lang="en-US" sz="2800" dirty="0" err="1">
                <a:solidFill>
                  <a:srgbClr val="0070C0"/>
                </a:solidFill>
              </a:rPr>
              <a:t>calloc</a:t>
            </a:r>
            <a:r>
              <a:rPr lang="en-US" sz="2800" dirty="0">
                <a:solidFill>
                  <a:srgbClr val="0070C0"/>
                </a:solidFill>
                <a:latin typeface="VNI-Times" pitchFamily="2" charset="0"/>
              </a:rPr>
              <a:t>(</a:t>
            </a:r>
            <a:r>
              <a:rPr lang="en-US" sz="2800" dirty="0" err="1">
                <a:solidFill>
                  <a:srgbClr val="0070C0"/>
                </a:solidFill>
              </a:rPr>
              <a:t>n</a:t>
            </a:r>
            <a:r>
              <a:rPr lang="en-US" sz="2800" dirty="0" err="1">
                <a:solidFill>
                  <a:srgbClr val="0070C0"/>
                </a:solidFill>
                <a:latin typeface="VNI-Times" pitchFamily="2" charset="0"/>
              </a:rPr>
              <a:t>,</a:t>
            </a:r>
            <a:r>
              <a:rPr lang="en-US" sz="2800" dirty="0" err="1">
                <a:solidFill>
                  <a:srgbClr val="0070C0"/>
                </a:solidFill>
              </a:rPr>
              <a:t>size</a:t>
            </a:r>
            <a:r>
              <a:rPr lang="en-US" sz="2800" dirty="0">
                <a:solidFill>
                  <a:srgbClr val="0070C0"/>
                </a:solidFill>
                <a:latin typeface="VNI-Times" pitchFamily="2" charset="0"/>
              </a:rPr>
              <a:t>); </a:t>
            </a:r>
          </a:p>
          <a:p>
            <a:pPr lvl="1">
              <a:spcBef>
                <a:spcPct val="50000"/>
              </a:spcBef>
              <a:buFont typeface="Wingdings" pitchFamily="2" charset="2"/>
              <a:buChar char="§"/>
            </a:pPr>
            <a:r>
              <a:rPr lang="en-US" sz="2800" dirty="0">
                <a:solidFill>
                  <a:srgbClr val="FF0000"/>
                </a:solidFill>
              </a:rPr>
              <a:t>new</a:t>
            </a:r>
            <a:r>
              <a:rPr lang="en-US" sz="2800" dirty="0">
                <a:solidFill>
                  <a:srgbClr val="FF0000"/>
                </a:solidFill>
                <a:latin typeface="VNI-Times" pitchFamily="2" charset="0"/>
              </a:rPr>
              <a:t>	</a:t>
            </a:r>
            <a:r>
              <a:rPr lang="en-US" sz="2800" dirty="0">
                <a:solidFill>
                  <a:schemeClr val="tx1"/>
                </a:solidFill>
                <a:latin typeface="VNI-Times" pitchFamily="2" charset="0"/>
              </a:rPr>
              <a:t>// </a:t>
            </a:r>
            <a:r>
              <a:rPr lang="en-US" sz="2800" dirty="0" err="1">
                <a:solidFill>
                  <a:schemeClr val="tx1"/>
                </a:solidFill>
              </a:rPr>
              <a:t>hàm</a:t>
            </a:r>
            <a:r>
              <a:rPr lang="en-US" sz="2800" dirty="0">
                <a:solidFill>
                  <a:schemeClr val="tx1"/>
                </a:solidFill>
                <a:latin typeface="VNI-Times" pitchFamily="2" charset="0"/>
              </a:rPr>
              <a:t> </a:t>
            </a:r>
            <a:r>
              <a:rPr lang="en-US" sz="2800" dirty="0" err="1">
                <a:solidFill>
                  <a:schemeClr val="tx1"/>
                </a:solidFill>
              </a:rPr>
              <a:t>cấp</a:t>
            </a:r>
            <a:r>
              <a:rPr lang="en-US" sz="2800" dirty="0">
                <a:solidFill>
                  <a:schemeClr val="tx1"/>
                </a:solidFill>
                <a:latin typeface="VNI-Times" pitchFamily="2" charset="0"/>
              </a:rPr>
              <a:t> </a:t>
            </a:r>
            <a:r>
              <a:rPr lang="en-US" sz="2800" dirty="0" err="1">
                <a:solidFill>
                  <a:schemeClr val="tx1"/>
                </a:solidFill>
              </a:rPr>
              <a:t>phát</a:t>
            </a:r>
            <a:r>
              <a:rPr lang="en-US" sz="2800" dirty="0">
                <a:solidFill>
                  <a:schemeClr val="tx1"/>
                </a:solidFill>
                <a:latin typeface="VNI-Times" pitchFamily="2" charset="0"/>
              </a:rPr>
              <a:t> </a:t>
            </a:r>
            <a:r>
              <a:rPr lang="en-US" sz="2800" dirty="0" err="1">
                <a:solidFill>
                  <a:schemeClr val="tx1"/>
                </a:solidFill>
              </a:rPr>
              <a:t>bộ</a:t>
            </a:r>
            <a:r>
              <a:rPr lang="en-US" sz="2800" dirty="0">
                <a:solidFill>
                  <a:schemeClr val="tx1"/>
                </a:solidFill>
                <a:latin typeface="VNI-Times" pitchFamily="2" charset="0"/>
              </a:rPr>
              <a:t> </a:t>
            </a:r>
            <a:r>
              <a:rPr lang="en-US" sz="2800" dirty="0" err="1">
                <a:solidFill>
                  <a:schemeClr val="tx1"/>
                </a:solidFill>
              </a:rPr>
              <a:t>nhớ</a:t>
            </a:r>
            <a:r>
              <a:rPr lang="en-US" sz="2800" dirty="0">
                <a:solidFill>
                  <a:schemeClr val="tx1"/>
                </a:solidFill>
                <a:latin typeface="VNI-Times" pitchFamily="2" charset="0"/>
              </a:rPr>
              <a:t> </a:t>
            </a:r>
            <a:r>
              <a:rPr lang="en-US" sz="2800" dirty="0" err="1">
                <a:solidFill>
                  <a:schemeClr val="tx1"/>
                </a:solidFill>
              </a:rPr>
              <a:t>trong</a:t>
            </a:r>
            <a:r>
              <a:rPr lang="en-US" sz="2800" dirty="0">
                <a:solidFill>
                  <a:schemeClr val="tx1"/>
                </a:solidFill>
                <a:latin typeface="VNI-Times" pitchFamily="2" charset="0"/>
              </a:rPr>
              <a:t> </a:t>
            </a:r>
            <a:r>
              <a:rPr lang="en-US" sz="2800" dirty="0">
                <a:solidFill>
                  <a:schemeClr val="tx1"/>
                </a:solidFill>
              </a:rPr>
              <a:t>C</a:t>
            </a:r>
            <a:r>
              <a:rPr lang="en-US" sz="2800" dirty="0">
                <a:solidFill>
                  <a:schemeClr val="tx1"/>
                </a:solidFill>
                <a:latin typeface="VNI-Times" pitchFamily="2" charset="0"/>
              </a:rPr>
              <a:t>++</a:t>
            </a:r>
          </a:p>
          <a:p>
            <a:pPr>
              <a:spcBef>
                <a:spcPct val="50000"/>
              </a:spcBef>
            </a:pPr>
            <a:r>
              <a:rPr lang="en-US" dirty="0" err="1">
                <a:solidFill>
                  <a:srgbClr val="080808"/>
                </a:solidFill>
              </a:rPr>
              <a:t>Hủy</a:t>
            </a:r>
            <a:r>
              <a:rPr lang="en-US" dirty="0">
                <a:solidFill>
                  <a:srgbClr val="080808"/>
                </a:solidFill>
                <a:latin typeface="VNI-Times" pitchFamily="2" charset="0"/>
              </a:rPr>
              <a:t> </a:t>
            </a:r>
            <a:r>
              <a:rPr lang="en-US" dirty="0" err="1">
                <a:solidFill>
                  <a:srgbClr val="080808"/>
                </a:solidFill>
              </a:rPr>
              <a:t>một</a:t>
            </a:r>
            <a:r>
              <a:rPr lang="en-US" dirty="0">
                <a:solidFill>
                  <a:srgbClr val="080808"/>
                </a:solidFill>
                <a:latin typeface="VNI-Times" pitchFamily="2" charset="0"/>
              </a:rPr>
              <a:t> </a:t>
            </a:r>
            <a:r>
              <a:rPr lang="en-US" dirty="0" err="1">
                <a:solidFill>
                  <a:srgbClr val="080808"/>
                </a:solidFill>
              </a:rPr>
              <a:t>biến</a:t>
            </a:r>
            <a:r>
              <a:rPr lang="en-US" dirty="0">
                <a:solidFill>
                  <a:srgbClr val="080808"/>
                </a:solidFill>
                <a:latin typeface="VNI-Times" pitchFamily="2" charset="0"/>
              </a:rPr>
              <a:t> </a:t>
            </a:r>
            <a:r>
              <a:rPr lang="en-US" dirty="0" err="1">
                <a:solidFill>
                  <a:srgbClr val="080808"/>
                </a:solidFill>
              </a:rPr>
              <a:t>đ</a:t>
            </a:r>
            <a:r>
              <a:rPr lang="en-US" dirty="0" err="1"/>
              <a:t>ộng</a:t>
            </a:r>
            <a:r>
              <a:rPr lang="en-US" dirty="0">
                <a:solidFill>
                  <a:srgbClr val="080808"/>
                </a:solidFill>
                <a:latin typeface="VNI-Times" pitchFamily="2" charset="0"/>
              </a:rPr>
              <a:t> </a:t>
            </a:r>
            <a:r>
              <a:rPr lang="en-US" dirty="0">
                <a:solidFill>
                  <a:srgbClr val="080808"/>
                </a:solidFill>
              </a:rPr>
              <a:t>do</a:t>
            </a:r>
            <a:r>
              <a:rPr lang="en-US" dirty="0">
                <a:solidFill>
                  <a:srgbClr val="080808"/>
                </a:solidFill>
                <a:latin typeface="VNI-Times" pitchFamily="2" charset="0"/>
              </a:rPr>
              <a:t> </a:t>
            </a:r>
            <a:r>
              <a:rPr lang="en-US" dirty="0">
                <a:solidFill>
                  <a:srgbClr val="080808"/>
                </a:solidFill>
              </a:rPr>
              <a:t>p</a:t>
            </a:r>
            <a:r>
              <a:rPr lang="en-US" dirty="0">
                <a:solidFill>
                  <a:srgbClr val="080808"/>
                </a:solidFill>
                <a:latin typeface="VNI-Times" pitchFamily="2" charset="0"/>
              </a:rPr>
              <a:t> </a:t>
            </a:r>
            <a:r>
              <a:rPr lang="en-US" dirty="0" err="1">
                <a:solidFill>
                  <a:srgbClr val="080808"/>
                </a:solidFill>
              </a:rPr>
              <a:t>chỉ</a:t>
            </a:r>
            <a:r>
              <a:rPr lang="en-US" dirty="0">
                <a:solidFill>
                  <a:srgbClr val="080808"/>
                </a:solidFill>
                <a:latin typeface="VNI-Times" pitchFamily="2" charset="0"/>
              </a:rPr>
              <a:t> </a:t>
            </a:r>
            <a:r>
              <a:rPr lang="en-US" dirty="0" err="1">
                <a:solidFill>
                  <a:srgbClr val="080808"/>
                </a:solidFill>
              </a:rPr>
              <a:t>đến</a:t>
            </a:r>
            <a:r>
              <a:rPr lang="en-US" dirty="0">
                <a:solidFill>
                  <a:srgbClr val="080808"/>
                </a:solidFill>
                <a:latin typeface="VNI-Times" pitchFamily="2" charset="0"/>
              </a:rPr>
              <a:t> :</a:t>
            </a:r>
          </a:p>
          <a:p>
            <a:pPr lvl="1">
              <a:spcBef>
                <a:spcPct val="50000"/>
              </a:spcBef>
              <a:buFont typeface="Wingdings" pitchFamily="2" charset="2"/>
              <a:buChar char="§"/>
            </a:pPr>
            <a:r>
              <a:rPr lang="en-US" sz="2800" dirty="0" err="1">
                <a:solidFill>
                  <a:srgbClr val="080808"/>
                </a:solidFill>
              </a:rPr>
              <a:t>Hàm</a:t>
            </a:r>
            <a:r>
              <a:rPr lang="en-US" sz="2800" dirty="0">
                <a:solidFill>
                  <a:srgbClr val="080808"/>
                </a:solidFill>
                <a:latin typeface="VNI-Times" pitchFamily="2" charset="0"/>
              </a:rPr>
              <a:t> </a:t>
            </a:r>
            <a:r>
              <a:rPr lang="en-US" sz="2800" dirty="0">
                <a:solidFill>
                  <a:srgbClr val="0070C0"/>
                </a:solidFill>
              </a:rPr>
              <a:t>free</a:t>
            </a:r>
            <a:r>
              <a:rPr lang="en-US" sz="2800" dirty="0">
                <a:solidFill>
                  <a:srgbClr val="0070C0"/>
                </a:solidFill>
                <a:latin typeface="VNI-Times" pitchFamily="2" charset="0"/>
              </a:rPr>
              <a:t>(</a:t>
            </a:r>
            <a:r>
              <a:rPr lang="en-US" sz="2800" dirty="0">
                <a:solidFill>
                  <a:srgbClr val="0070C0"/>
                </a:solidFill>
              </a:rPr>
              <a:t>p</a:t>
            </a:r>
            <a:r>
              <a:rPr lang="en-US" sz="2800" dirty="0">
                <a:solidFill>
                  <a:srgbClr val="0070C0"/>
                </a:solidFill>
                <a:latin typeface="VNI-Times" pitchFamily="2" charset="0"/>
              </a:rPr>
              <a:t>)</a:t>
            </a:r>
            <a:r>
              <a:rPr lang="en-US" sz="2800" dirty="0">
                <a:solidFill>
                  <a:srgbClr val="FF0000"/>
                </a:solidFill>
                <a:latin typeface="VNI-Times" pitchFamily="2" charset="0"/>
              </a:rPr>
              <a:t> </a:t>
            </a:r>
            <a:r>
              <a:rPr lang="en-US" sz="2800" dirty="0" err="1">
                <a:solidFill>
                  <a:srgbClr val="080808"/>
                </a:solidFill>
              </a:rPr>
              <a:t>huỷ</a:t>
            </a:r>
            <a:r>
              <a:rPr lang="en-US" sz="2800" dirty="0">
                <a:solidFill>
                  <a:srgbClr val="080808"/>
                </a:solidFill>
                <a:latin typeface="VNI-Times" pitchFamily="2" charset="0"/>
              </a:rPr>
              <a:t> </a:t>
            </a:r>
            <a:r>
              <a:rPr lang="en-US" sz="2800" dirty="0" err="1">
                <a:solidFill>
                  <a:srgbClr val="080808"/>
                </a:solidFill>
              </a:rPr>
              <a:t>vùng</a:t>
            </a:r>
            <a:r>
              <a:rPr lang="en-US" sz="2800" dirty="0">
                <a:solidFill>
                  <a:srgbClr val="080808"/>
                </a:solidFill>
                <a:latin typeface="VNI-Times" pitchFamily="2" charset="0"/>
              </a:rPr>
              <a:t> </a:t>
            </a:r>
            <a:r>
              <a:rPr lang="en-US" sz="2800" dirty="0" err="1">
                <a:solidFill>
                  <a:srgbClr val="080808"/>
                </a:solidFill>
              </a:rPr>
              <a:t>nhớ</a:t>
            </a:r>
            <a:r>
              <a:rPr lang="en-US" sz="2800" dirty="0">
                <a:solidFill>
                  <a:srgbClr val="080808"/>
                </a:solidFill>
                <a:latin typeface="VNI-Times" pitchFamily="2" charset="0"/>
              </a:rPr>
              <a:t> </a:t>
            </a:r>
            <a:r>
              <a:rPr lang="en-US" sz="2800" dirty="0" err="1">
                <a:solidFill>
                  <a:srgbClr val="080808"/>
                </a:solidFill>
              </a:rPr>
              <a:t>cấp</a:t>
            </a:r>
            <a:r>
              <a:rPr lang="en-US" sz="2800" dirty="0">
                <a:solidFill>
                  <a:srgbClr val="080808"/>
                </a:solidFill>
                <a:latin typeface="VNI-Times" pitchFamily="2" charset="0"/>
              </a:rPr>
              <a:t> </a:t>
            </a:r>
            <a:r>
              <a:rPr lang="en-US" sz="2800" dirty="0" err="1">
                <a:solidFill>
                  <a:srgbClr val="080808"/>
                </a:solidFill>
              </a:rPr>
              <a:t>phát</a:t>
            </a:r>
            <a:r>
              <a:rPr lang="en-US" sz="2800" dirty="0">
                <a:solidFill>
                  <a:srgbClr val="080808"/>
                </a:solidFill>
                <a:latin typeface="VNI-Times" pitchFamily="2" charset="0"/>
              </a:rPr>
              <a:t> </a:t>
            </a:r>
            <a:r>
              <a:rPr lang="en-US" sz="2800" dirty="0" err="1">
                <a:solidFill>
                  <a:srgbClr val="080808"/>
                </a:solidFill>
              </a:rPr>
              <a:t>bởi</a:t>
            </a:r>
            <a:r>
              <a:rPr lang="en-US" sz="2800" dirty="0">
                <a:solidFill>
                  <a:srgbClr val="080808"/>
                </a:solidFill>
                <a:latin typeface="VNI-Times" pitchFamily="2" charset="0"/>
              </a:rPr>
              <a:t> </a:t>
            </a:r>
            <a:r>
              <a:rPr lang="en-US" sz="2800" dirty="0" err="1">
                <a:solidFill>
                  <a:srgbClr val="080808"/>
                </a:solidFill>
              </a:rPr>
              <a:t>hàm</a:t>
            </a:r>
            <a:r>
              <a:rPr lang="en-US" sz="2800" dirty="0">
                <a:solidFill>
                  <a:srgbClr val="080808"/>
                </a:solidFill>
                <a:latin typeface="VNI-Times" pitchFamily="2" charset="0"/>
              </a:rPr>
              <a:t> </a:t>
            </a:r>
            <a:r>
              <a:rPr lang="en-US" sz="2800" dirty="0" err="1">
                <a:solidFill>
                  <a:srgbClr val="0070C0"/>
                </a:solidFill>
              </a:rPr>
              <a:t>malloc</a:t>
            </a:r>
            <a:r>
              <a:rPr lang="en-US" sz="2800" dirty="0">
                <a:solidFill>
                  <a:srgbClr val="080808"/>
                </a:solidFill>
                <a:latin typeface="VNI-Times" pitchFamily="2" charset="0"/>
              </a:rPr>
              <a:t> </a:t>
            </a:r>
            <a:r>
              <a:rPr lang="en-US" sz="2800" dirty="0" err="1">
                <a:solidFill>
                  <a:srgbClr val="080808"/>
                </a:solidFill>
              </a:rPr>
              <a:t>hoặc</a:t>
            </a:r>
            <a:r>
              <a:rPr lang="en-US" sz="2800" dirty="0">
                <a:solidFill>
                  <a:srgbClr val="080808"/>
                </a:solidFill>
                <a:latin typeface="VNI-Times" pitchFamily="2" charset="0"/>
              </a:rPr>
              <a:t> </a:t>
            </a:r>
            <a:r>
              <a:rPr lang="en-US" sz="2800" dirty="0" err="1">
                <a:solidFill>
                  <a:srgbClr val="0070C0"/>
                </a:solidFill>
              </a:rPr>
              <a:t>calloc</a:t>
            </a:r>
            <a:r>
              <a:rPr lang="en-US" sz="2800" dirty="0">
                <a:solidFill>
                  <a:srgbClr val="080808"/>
                </a:solidFill>
                <a:latin typeface="VNI-Times" pitchFamily="2" charset="0"/>
              </a:rPr>
              <a:t> </a:t>
            </a:r>
            <a:r>
              <a:rPr lang="en-US" sz="2800" dirty="0">
                <a:solidFill>
                  <a:srgbClr val="080808"/>
                </a:solidFill>
              </a:rPr>
              <a:t>do</a:t>
            </a:r>
            <a:r>
              <a:rPr lang="en-US" sz="2800" dirty="0">
                <a:solidFill>
                  <a:srgbClr val="080808"/>
                </a:solidFill>
                <a:latin typeface="VNI-Times" pitchFamily="2" charset="0"/>
              </a:rPr>
              <a:t> </a:t>
            </a:r>
            <a:r>
              <a:rPr lang="en-US" sz="2800" dirty="0">
                <a:solidFill>
                  <a:srgbClr val="080808"/>
                </a:solidFill>
              </a:rPr>
              <a:t>p</a:t>
            </a:r>
            <a:r>
              <a:rPr lang="en-US" sz="2800" dirty="0">
                <a:solidFill>
                  <a:srgbClr val="080808"/>
                </a:solidFill>
                <a:latin typeface="VNI-Times" pitchFamily="2" charset="0"/>
              </a:rPr>
              <a:t> </a:t>
            </a:r>
            <a:r>
              <a:rPr lang="en-US" sz="2800" dirty="0" err="1">
                <a:solidFill>
                  <a:srgbClr val="080808"/>
                </a:solidFill>
              </a:rPr>
              <a:t>trỏ</a:t>
            </a:r>
            <a:r>
              <a:rPr lang="en-US" sz="2800" dirty="0">
                <a:solidFill>
                  <a:srgbClr val="080808"/>
                </a:solidFill>
                <a:latin typeface="VNI-Times" pitchFamily="2" charset="0"/>
              </a:rPr>
              <a:t> </a:t>
            </a:r>
            <a:r>
              <a:rPr lang="en-US" sz="2800" dirty="0" err="1" smtClean="0">
                <a:solidFill>
                  <a:srgbClr val="080808"/>
                </a:solidFill>
              </a:rPr>
              <a:t>tới</a:t>
            </a:r>
            <a:r>
              <a:rPr lang="en-US" sz="2800" dirty="0" smtClean="0">
                <a:solidFill>
                  <a:srgbClr val="080808"/>
                </a:solidFill>
              </a:rPr>
              <a:t>.</a:t>
            </a:r>
            <a:endParaRPr lang="en-US" sz="2800" dirty="0">
              <a:solidFill>
                <a:srgbClr val="080808"/>
              </a:solidFill>
            </a:endParaRPr>
          </a:p>
          <a:p>
            <a:pPr lvl="1">
              <a:spcBef>
                <a:spcPct val="50000"/>
              </a:spcBef>
              <a:buFont typeface="Wingdings" pitchFamily="2" charset="2"/>
              <a:buChar char="§"/>
            </a:pPr>
            <a:r>
              <a:rPr lang="en-US" sz="2800" dirty="0" err="1">
                <a:solidFill>
                  <a:srgbClr val="080808"/>
                </a:solidFill>
              </a:rPr>
              <a:t>Hàm</a:t>
            </a:r>
            <a:r>
              <a:rPr lang="en-US" sz="2800" dirty="0">
                <a:solidFill>
                  <a:srgbClr val="080808"/>
                </a:solidFill>
                <a:latin typeface="VNI-Times" pitchFamily="2" charset="0"/>
              </a:rPr>
              <a:t> </a:t>
            </a:r>
            <a:r>
              <a:rPr lang="en-US" sz="2800" dirty="0">
                <a:solidFill>
                  <a:srgbClr val="FF0000"/>
                </a:solidFill>
              </a:rPr>
              <a:t>delete</a:t>
            </a:r>
            <a:r>
              <a:rPr lang="en-US" sz="2800" dirty="0">
                <a:solidFill>
                  <a:srgbClr val="FF0000"/>
                </a:solidFill>
                <a:latin typeface="VNI-Times" pitchFamily="2" charset="0"/>
              </a:rPr>
              <a:t> </a:t>
            </a:r>
            <a:r>
              <a:rPr lang="en-US" sz="2800" dirty="0">
                <a:solidFill>
                  <a:srgbClr val="FF0000"/>
                </a:solidFill>
              </a:rPr>
              <a:t>p</a:t>
            </a:r>
            <a:r>
              <a:rPr lang="en-US" sz="2800" dirty="0">
                <a:solidFill>
                  <a:srgbClr val="080808"/>
                </a:solidFill>
                <a:latin typeface="VNI-Times" pitchFamily="2" charset="0"/>
              </a:rPr>
              <a:t> </a:t>
            </a:r>
            <a:r>
              <a:rPr lang="en-US" sz="2800" dirty="0" err="1">
                <a:solidFill>
                  <a:srgbClr val="080808"/>
                </a:solidFill>
              </a:rPr>
              <a:t>huỷ</a:t>
            </a:r>
            <a:r>
              <a:rPr lang="en-US" sz="2800" dirty="0">
                <a:solidFill>
                  <a:srgbClr val="080808"/>
                </a:solidFill>
                <a:latin typeface="VNI-Times" pitchFamily="2" charset="0"/>
              </a:rPr>
              <a:t> </a:t>
            </a:r>
            <a:r>
              <a:rPr lang="en-US" sz="2800" dirty="0" err="1">
                <a:solidFill>
                  <a:srgbClr val="080808"/>
                </a:solidFill>
              </a:rPr>
              <a:t>vùng</a:t>
            </a:r>
            <a:r>
              <a:rPr lang="en-US" sz="2800" dirty="0">
                <a:solidFill>
                  <a:srgbClr val="080808"/>
                </a:solidFill>
                <a:latin typeface="VNI-Times" pitchFamily="2" charset="0"/>
              </a:rPr>
              <a:t> </a:t>
            </a:r>
            <a:r>
              <a:rPr lang="en-US" sz="2800" dirty="0" err="1">
                <a:solidFill>
                  <a:srgbClr val="080808"/>
                </a:solidFill>
              </a:rPr>
              <a:t>nhớ</a:t>
            </a:r>
            <a:r>
              <a:rPr lang="en-US" sz="2800" dirty="0">
                <a:solidFill>
                  <a:srgbClr val="080808"/>
                </a:solidFill>
                <a:latin typeface="VNI-Times" pitchFamily="2" charset="0"/>
              </a:rPr>
              <a:t> </a:t>
            </a:r>
            <a:r>
              <a:rPr lang="en-US" sz="2800" dirty="0" err="1">
                <a:solidFill>
                  <a:srgbClr val="080808"/>
                </a:solidFill>
              </a:rPr>
              <a:t>cấp</a:t>
            </a:r>
            <a:r>
              <a:rPr lang="en-US" sz="2800" dirty="0">
                <a:solidFill>
                  <a:srgbClr val="080808"/>
                </a:solidFill>
                <a:latin typeface="VNI-Times" pitchFamily="2" charset="0"/>
              </a:rPr>
              <a:t> </a:t>
            </a:r>
            <a:r>
              <a:rPr lang="en-US" sz="2800" dirty="0" err="1">
                <a:solidFill>
                  <a:srgbClr val="080808"/>
                </a:solidFill>
              </a:rPr>
              <a:t>phát</a:t>
            </a:r>
            <a:r>
              <a:rPr lang="en-US" sz="2800" dirty="0">
                <a:solidFill>
                  <a:srgbClr val="080808"/>
                </a:solidFill>
                <a:latin typeface="VNI-Times" pitchFamily="2" charset="0"/>
              </a:rPr>
              <a:t> </a:t>
            </a:r>
            <a:r>
              <a:rPr lang="en-US" sz="2800" dirty="0" err="1">
                <a:solidFill>
                  <a:srgbClr val="080808"/>
                </a:solidFill>
              </a:rPr>
              <a:t>bởi</a:t>
            </a:r>
            <a:r>
              <a:rPr lang="en-US" sz="2800" dirty="0">
                <a:solidFill>
                  <a:srgbClr val="080808"/>
                </a:solidFill>
                <a:latin typeface="VNI-Times" pitchFamily="2" charset="0"/>
              </a:rPr>
              <a:t> </a:t>
            </a:r>
            <a:r>
              <a:rPr lang="en-US" sz="2800" dirty="0" err="1">
                <a:solidFill>
                  <a:srgbClr val="080808"/>
                </a:solidFill>
              </a:rPr>
              <a:t>hàm</a:t>
            </a:r>
            <a:r>
              <a:rPr lang="en-US" sz="2800" dirty="0">
                <a:solidFill>
                  <a:srgbClr val="080808"/>
                </a:solidFill>
                <a:latin typeface="VNI-Times" pitchFamily="2" charset="0"/>
              </a:rPr>
              <a:t> </a:t>
            </a:r>
            <a:r>
              <a:rPr lang="en-US" sz="2800" dirty="0">
                <a:solidFill>
                  <a:srgbClr val="FF0000"/>
                </a:solidFill>
              </a:rPr>
              <a:t>new</a:t>
            </a:r>
            <a:r>
              <a:rPr lang="en-US" sz="2800" dirty="0">
                <a:solidFill>
                  <a:srgbClr val="080808"/>
                </a:solidFill>
                <a:latin typeface="VNI-Times" pitchFamily="2" charset="0"/>
              </a:rPr>
              <a:t> </a:t>
            </a:r>
            <a:r>
              <a:rPr lang="en-US" sz="2800" dirty="0">
                <a:solidFill>
                  <a:srgbClr val="080808"/>
                </a:solidFill>
              </a:rPr>
              <a:t>do</a:t>
            </a:r>
            <a:r>
              <a:rPr lang="en-US" sz="2800" dirty="0">
                <a:solidFill>
                  <a:srgbClr val="080808"/>
                </a:solidFill>
                <a:latin typeface="VNI-Times" pitchFamily="2" charset="0"/>
              </a:rPr>
              <a:t> </a:t>
            </a:r>
            <a:r>
              <a:rPr lang="en-US" sz="2800" dirty="0">
                <a:solidFill>
                  <a:srgbClr val="080808"/>
                </a:solidFill>
              </a:rPr>
              <a:t>p</a:t>
            </a:r>
            <a:r>
              <a:rPr lang="en-US" sz="2800" dirty="0">
                <a:solidFill>
                  <a:srgbClr val="080808"/>
                </a:solidFill>
                <a:latin typeface="VNI-Times" pitchFamily="2" charset="0"/>
              </a:rPr>
              <a:t> </a:t>
            </a:r>
            <a:r>
              <a:rPr lang="en-US" sz="2800" dirty="0" err="1">
                <a:solidFill>
                  <a:srgbClr val="080808"/>
                </a:solidFill>
              </a:rPr>
              <a:t>trỏ</a:t>
            </a:r>
            <a:r>
              <a:rPr lang="en-US" sz="2800" dirty="0">
                <a:solidFill>
                  <a:srgbClr val="080808"/>
                </a:solidFill>
                <a:latin typeface="VNI-Times" pitchFamily="2" charset="0"/>
              </a:rPr>
              <a:t> </a:t>
            </a:r>
            <a:r>
              <a:rPr lang="en-US" sz="2800" dirty="0" err="1" smtClean="0">
                <a:solidFill>
                  <a:srgbClr val="080808"/>
                </a:solidFill>
              </a:rPr>
              <a:t>tới</a:t>
            </a:r>
            <a:r>
              <a:rPr lang="en-US" sz="2800" dirty="0" smtClean="0">
                <a:solidFill>
                  <a:srgbClr val="080808"/>
                </a:solidFill>
              </a:rPr>
              <a:t>.</a:t>
            </a:r>
            <a:endParaRPr lang="en-US" sz="2800" dirty="0">
              <a:solidFill>
                <a:srgbClr val="080808"/>
              </a:solidFill>
            </a:endParaRPr>
          </a:p>
        </p:txBody>
      </p:sp>
      <p:sp>
        <p:nvSpPr>
          <p:cNvPr id="2" name="Title 1"/>
          <p:cNvSpPr>
            <a:spLocks noGrp="1"/>
          </p:cNvSpPr>
          <p:nvPr>
            <p:ph type="title"/>
          </p:nvPr>
        </p:nvSpPr>
        <p:spPr>
          <a:xfrm>
            <a:off x="457200" y="457200"/>
            <a:ext cx="8229600" cy="1066800"/>
          </a:xfrm>
        </p:spPr>
        <p:txBody>
          <a:bodyPr/>
          <a:lstStyle/>
          <a:p>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trên</a:t>
            </a:r>
            <a:r>
              <a:rPr lang="en-US" dirty="0" smtClean="0"/>
              <a:t> </a:t>
            </a:r>
            <a:r>
              <a:rPr lang="en-US" dirty="0" err="1" smtClean="0"/>
              <a:t>biến</a:t>
            </a:r>
            <a:r>
              <a:rPr lang="en-US" dirty="0" smtClean="0"/>
              <a:t> con </a:t>
            </a:r>
            <a:r>
              <a:rPr lang="en-US" dirty="0" err="1" smtClean="0"/>
              <a:t>trỏ</a:t>
            </a:r>
            <a:endParaRPr lang="en-US" dirty="0"/>
          </a:p>
        </p:txBody>
      </p:sp>
      <p:sp>
        <p:nvSpPr>
          <p:cNvPr id="3" name="Slide Number Placeholder 2"/>
          <p:cNvSpPr>
            <a:spLocks noGrp="1"/>
          </p:cNvSpPr>
          <p:nvPr>
            <p:ph type="sldNum" sz="quarter" idx="12"/>
          </p:nvPr>
        </p:nvSpPr>
        <p:spPr/>
        <p:txBody>
          <a:bodyPr/>
          <a:lstStyle/>
          <a:p>
            <a:fld id="{3A901CDF-9DA1-4D44-A22F-A8881224B900}" type="slidenum">
              <a:rPr lang="en-US" smtClean="0"/>
              <a:t>9</a:t>
            </a:fld>
            <a:endParaRPr lang="en-US"/>
          </a:p>
        </p:txBody>
      </p:sp>
    </p:spTree>
    <p:extLst>
      <p:ext uri="{BB962C8B-B14F-4D97-AF65-F5344CB8AC3E}">
        <p14:creationId xmlns:p14="http://schemas.microsoft.com/office/powerpoint/2010/main" val="22450225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1813</TotalTime>
  <Words>3151</Words>
  <Application>Microsoft Office PowerPoint</Application>
  <PresentationFormat>On-screen Show (4:3)</PresentationFormat>
  <Paragraphs>1010</Paragraphs>
  <Slides>80</Slides>
  <Notes>4</Notes>
  <HiddenSlides>5</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80</vt:i4>
      </vt:variant>
    </vt:vector>
  </HeadingPairs>
  <TitlesOfParts>
    <vt:vector size="96" baseType="lpstr">
      <vt:lpstr>Arial</vt:lpstr>
      <vt:lpstr>Calibri</vt:lpstr>
      <vt:lpstr>Comic Sans MS</vt:lpstr>
      <vt:lpstr>Courier New</vt:lpstr>
      <vt:lpstr>Georgia</vt:lpstr>
      <vt:lpstr>Symbol</vt:lpstr>
      <vt:lpstr>Tahoma</vt:lpstr>
      <vt:lpstr>Times New Roman</vt:lpstr>
      <vt:lpstr>VNI-Couri</vt:lpstr>
      <vt:lpstr>VNI-Helve</vt:lpstr>
      <vt:lpstr>VNI-Tekon</vt:lpstr>
      <vt:lpstr>VNI-Times</vt:lpstr>
      <vt:lpstr>Wingdings</vt:lpstr>
      <vt:lpstr>Wingdings 2</vt:lpstr>
      <vt:lpstr>Custom Design</vt:lpstr>
      <vt:lpstr>Urban</vt:lpstr>
      <vt:lpstr>CẤU TRÚC DỮ LIỆU  VÀ GIẢI THUẬT</vt:lpstr>
      <vt:lpstr>Mục tiêu môn học</vt:lpstr>
      <vt:lpstr>Nội dung chương trình</vt:lpstr>
      <vt:lpstr>PowerPoint Presentation</vt:lpstr>
      <vt:lpstr>Biến tĩnh</vt:lpstr>
      <vt:lpstr>Ví du: biến tĩnh </vt:lpstr>
      <vt:lpstr>Biến động</vt:lpstr>
      <vt:lpstr>Kiểu con trỏ</vt:lpstr>
      <vt:lpstr>Các thao tác trên biến con trỏ</vt:lpstr>
      <vt:lpstr>Sử dụng biến tĩnh, biến con trỏ, biến động</vt:lpstr>
      <vt:lpstr>Chương 3 DANH SÁCH LIÊN KẾT (Số tiết: 20;  LT: 12; TH: 8)</vt:lpstr>
      <vt:lpstr>3.1.Giới thiệu danh sách liên kết</vt:lpstr>
      <vt:lpstr>Các hình thức tổ chức của danh sách</vt:lpstr>
      <vt:lpstr>Liên kết ngầm (mảng)</vt:lpstr>
      <vt:lpstr>Liên kết tường minh (DSLK)</vt:lpstr>
      <vt:lpstr>Các loại DSLK</vt:lpstr>
      <vt:lpstr>Các loại DSLK (tt)</vt:lpstr>
      <vt:lpstr>3.2. Danh sách liên kết đơn</vt:lpstr>
      <vt:lpstr>3.2.1.Định nghĩa và các khái niệm cơ bản</vt:lpstr>
      <vt:lpstr>PowerPoint Presentation</vt:lpstr>
      <vt:lpstr>Ví dụ cách tổ chức DSLK đơn trong bộ nhớ</vt:lpstr>
      <vt:lpstr>Khai báo:</vt:lpstr>
      <vt:lpstr>3.2.2.Các ưu nhược điểm của danh sách liên kết đơn</vt:lpstr>
      <vt:lpstr>3.2.2.Các thao tác cơ bản trên DSLK đơn</vt:lpstr>
      <vt:lpstr>PowerPoint Presentation</vt:lpstr>
      <vt:lpstr> </vt:lpstr>
      <vt:lpstr>PowerPoint Presentation</vt:lpstr>
      <vt:lpstr>Thêm 1 phần tử vào đầu DSLK đơn</vt:lpstr>
      <vt:lpstr>Minh họa:</vt:lpstr>
      <vt:lpstr>Cài đặt:</vt:lpstr>
      <vt:lpstr>Thêm 1 phần tử vào cuối DSLK đơn</vt:lpstr>
      <vt:lpstr>Minh họa:</vt:lpstr>
      <vt:lpstr>Cài đặt:</vt:lpstr>
      <vt:lpstr>Thêm phần tử p vào sau phần tử q trong DSLK đơn</vt:lpstr>
      <vt:lpstr>Minh họa:</vt:lpstr>
      <vt:lpstr>Cài đặt:</vt:lpstr>
      <vt:lpstr>PowerPoint Presentation</vt:lpstr>
      <vt:lpstr>Minh họa:</vt:lpstr>
      <vt:lpstr>Cài đặt:</vt:lpstr>
      <vt:lpstr>PowerPoint Presentation</vt:lpstr>
      <vt:lpstr>Minh họa:</vt:lpstr>
      <vt:lpstr>Hủy 1 phần tử đứng đầu DSLK đơn</vt:lpstr>
      <vt:lpstr>Cài đặt:</vt:lpstr>
      <vt:lpstr>Hủy phần tử sau phần tử q trong DSLK đơn</vt:lpstr>
      <vt:lpstr>Minh họa:</vt:lpstr>
      <vt:lpstr>*Cài đặt:</vt:lpstr>
      <vt:lpstr>Hủy phần tử có khóa x</vt:lpstr>
      <vt:lpstr>*Cài đặt:</vt:lpstr>
      <vt:lpstr>PowerPoint Presentation</vt:lpstr>
      <vt:lpstr>PowerPoint Presentation</vt:lpstr>
      <vt:lpstr>Cài đặt (in các phần tử trong ds)</vt:lpstr>
      <vt:lpstr>PowerPoint Presentation</vt:lpstr>
      <vt:lpstr>Cài đặt:</vt:lpstr>
      <vt:lpstr>Minh họa:</vt:lpstr>
      <vt:lpstr>PowerPoint Presentation</vt:lpstr>
      <vt:lpstr>PowerPoint Presentation</vt:lpstr>
      <vt:lpstr>Ưu, nhược điểm của 2 cách tiếp cận:</vt:lpstr>
      <vt:lpstr>PowerPoint Presentation</vt:lpstr>
      <vt:lpstr>Cách 2: Sắp xếp bằng cách thay đổi pNext</vt:lpstr>
      <vt:lpstr>Quick Sort</vt:lpstr>
      <vt:lpstr>Minh họa:</vt:lpstr>
      <vt:lpstr>Minh họa (tt):</vt:lpstr>
      <vt:lpstr>Minh họa (tt):</vt:lpstr>
      <vt:lpstr>Cài đặt:</vt:lpstr>
      <vt:lpstr>Cài đặt (tt):</vt:lpstr>
      <vt:lpstr>Merge Sort</vt:lpstr>
      <vt:lpstr>Minh họa:</vt:lpstr>
      <vt:lpstr>Minh họa (tt):</vt:lpstr>
      <vt:lpstr>Minh họa (tt):</vt:lpstr>
      <vt:lpstr>Minh họa (tt):</vt:lpstr>
      <vt:lpstr>Ứng dụng của DSLK đơn trong thực tế:</vt:lpstr>
      <vt:lpstr>Bài tập thực hành:</vt:lpstr>
      <vt:lpstr>Cài đặt hàm main() (tt)</vt:lpstr>
      <vt:lpstr>Cài đặt hàm main() (tt)</vt:lpstr>
      <vt:lpstr>Cài đặt hàm main() (tt)</vt:lpstr>
      <vt:lpstr>Bài tập về nhà:</vt:lpstr>
      <vt:lpstr>PowerPoint Presentation</vt:lpstr>
      <vt:lpstr>Cấu trúc dữ liệu cho bài toán</vt:lpstr>
      <vt:lpstr>3.2. Danh sách liên kết kép</vt:lpstr>
      <vt:lpstr>3.2. Danh sách liên kết vòng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VÀ GIẢI THUẬT</dc:title>
  <dc:creator>DiemHuong</dc:creator>
  <cp:lastModifiedBy>Windows User</cp:lastModifiedBy>
  <cp:revision>316</cp:revision>
  <dcterms:created xsi:type="dcterms:W3CDTF">2015-08-04T23:48:22Z</dcterms:created>
  <dcterms:modified xsi:type="dcterms:W3CDTF">2019-06-16T20:23:06Z</dcterms:modified>
</cp:coreProperties>
</file>