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85" r:id="rId3"/>
    <p:sldId id="286" r:id="rId4"/>
    <p:sldId id="287" r:id="rId5"/>
    <p:sldId id="289" r:id="rId6"/>
    <p:sldId id="292" r:id="rId7"/>
    <p:sldId id="293" r:id="rId8"/>
    <p:sldId id="291" r:id="rId9"/>
    <p:sldId id="266" r:id="rId10"/>
  </p:sldIdLst>
  <p:sldSz cx="9144000" cy="5143500" type="screen16x9"/>
  <p:notesSz cx="6858000" cy="9144000"/>
  <p:embeddedFontLst>
    <p:embeddedFont>
      <p:font typeface="Cabin Condensed" panose="020B0604020202020204" charset="0"/>
      <p:regular r:id="rId12"/>
      <p:bold r:id="rId13"/>
    </p:embeddedFont>
    <p:embeddedFont>
      <p:font typeface="Cabin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21ECFE-6A18-4F7A-A680-A125930F3448}">
  <a:tblStyle styleId="{2321ECFE-6A18-4F7A-A680-A125930F34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5078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772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849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065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8407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224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347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61950" y="-571500"/>
            <a:ext cx="6286500" cy="6286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31425" y="1991850"/>
            <a:ext cx="4947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3082175" y="1091725"/>
            <a:ext cx="2623200" cy="38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⊙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5863323" y="1091725"/>
            <a:ext cx="2623200" cy="38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⊙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Char char="⊙"/>
              <a:defRPr sz="3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○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■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1039588" y="0"/>
            <a:ext cx="4947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dirty="0"/>
              <a:t>TRƯỜNG ĐẠI HỌC THỦ DẦU MỘT</a:t>
            </a:r>
            <a:br>
              <a:rPr lang="en-US" sz="2000" dirty="0"/>
            </a:br>
            <a:r>
              <a:rPr lang="en-US" sz="2000" dirty="0"/>
              <a:t>VIỆN KỸ THUẬT CÔNG NGHỆ</a:t>
            </a:r>
            <a:br>
              <a:rPr lang="en-US" sz="2000" dirty="0"/>
            </a:b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5409" y="2379859"/>
            <a:ext cx="58388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smtClean="0">
                <a:solidFill>
                  <a:schemeClr val="bg1"/>
                </a:solidFill>
              </a:rPr>
              <a:t>XÂY DỰNG MÔ HÌNH HỆ TƯ VẤN TÌM VIỆC ONLINE CHO SINH VIÊN TRONG TRẠNG THÁI BÌNH THƯỜNG MỚI</a:t>
            </a:r>
            <a:endParaRPr lang="en-US" b="1" smtClean="0">
              <a:solidFill>
                <a:schemeClr val="bg1"/>
              </a:solidFill>
            </a:endParaRPr>
          </a:p>
          <a:p>
            <a:r>
              <a:rPr lang="en-US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Dương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Kim Chi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Google Shape;114;p19"/>
          <p:cNvGrpSpPr/>
          <p:nvPr/>
        </p:nvGrpSpPr>
        <p:grpSpPr>
          <a:xfrm>
            <a:off x="7359034" y="3539584"/>
            <a:ext cx="1457296" cy="1457426"/>
            <a:chOff x="6654650" y="3665275"/>
            <a:chExt cx="409100" cy="409125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2" name="Google Shape;115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6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117;p19"/>
          <p:cNvGrpSpPr/>
          <p:nvPr/>
        </p:nvGrpSpPr>
        <p:grpSpPr>
          <a:xfrm rot="1868784">
            <a:off x="6330739" y="4065462"/>
            <a:ext cx="779849" cy="779855"/>
            <a:chOff x="570875" y="4322250"/>
            <a:chExt cx="443300" cy="443325"/>
          </a:xfrm>
          <a:solidFill>
            <a:schemeClr val="tx1"/>
          </a:solidFill>
        </p:grpSpPr>
        <p:sp>
          <p:nvSpPr>
            <p:cNvPr id="45" name="Google Shape;118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9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0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1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122;p19"/>
          <p:cNvSpPr/>
          <p:nvPr/>
        </p:nvSpPr>
        <p:spPr>
          <a:xfrm>
            <a:off x="7042514" y="3539584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23;p19"/>
          <p:cNvSpPr/>
          <p:nvPr/>
        </p:nvSpPr>
        <p:spPr>
          <a:xfrm rot="1799983">
            <a:off x="8858222" y="4202501"/>
            <a:ext cx="243896" cy="23288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823981" y="1159800"/>
            <a:ext cx="51632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THUYẾT MINH ĐỀ CƯƠNG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ĐỀ TÀI NGHIÊN CỨU KHOA HỌC CỦA SINH VIÊN 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 NĂM HỌC 2021-2022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subTitle" idx="4294967295"/>
          </p:nvPr>
        </p:nvSpPr>
        <p:spPr>
          <a:xfrm>
            <a:off x="2052772" y="353942"/>
            <a:ext cx="4917600" cy="922630"/>
          </a:xfrm>
          <a:prstGeom prst="rect">
            <a:avLst/>
          </a:prstGeom>
          <a:pattFill prst="lgConfetti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iên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hực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iện</a:t>
            </a:r>
            <a:endParaRPr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Google Shape;123;p19"/>
          <p:cNvSpPr/>
          <p:nvPr/>
        </p:nvSpPr>
        <p:spPr>
          <a:xfrm rot="1799983">
            <a:off x="8545357" y="399316"/>
            <a:ext cx="243896" cy="23288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00"/>
                </a:solidFill>
              </a:rPr>
              <a:t>2</a:t>
            </a:fld>
            <a:endParaRPr>
              <a:solidFill>
                <a:srgbClr val="FFFF00"/>
              </a:solidFill>
            </a:endParaRPr>
          </a:p>
        </p:txBody>
      </p:sp>
      <p:sp>
        <p:nvSpPr>
          <p:cNvPr id="27" name="Google Shape;113;p19"/>
          <p:cNvSpPr txBox="1">
            <a:spLocks/>
          </p:cNvSpPr>
          <p:nvPr/>
        </p:nvSpPr>
        <p:spPr>
          <a:xfrm>
            <a:off x="2052772" y="1276572"/>
            <a:ext cx="4917600" cy="1651439"/>
          </a:xfrm>
          <a:prstGeom prst="rect">
            <a:avLst/>
          </a:prstGeom>
          <a:pattFill prst="lgConfetti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Char char="⊙"/>
              <a:defRPr sz="3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○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■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914400" lvl="2" indent="0">
              <a:buFont typeface="Cabin"/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Dũng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Font typeface="Cabin"/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Mssv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  182480104013</a:t>
            </a:r>
          </a:p>
          <a:p>
            <a:pPr marL="914400" lvl="2" indent="0">
              <a:buFont typeface="Cabin"/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     D18HT01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Google Shape;113;p19"/>
          <p:cNvSpPr txBox="1">
            <a:spLocks/>
          </p:cNvSpPr>
          <p:nvPr/>
        </p:nvSpPr>
        <p:spPr>
          <a:xfrm>
            <a:off x="2052772" y="2928011"/>
            <a:ext cx="4917600" cy="1651439"/>
          </a:xfrm>
          <a:prstGeom prst="rect">
            <a:avLst/>
          </a:prstGeom>
          <a:pattFill prst="lgConfetti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Char char="⊙"/>
              <a:defRPr sz="3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○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■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914400" lvl="2" indent="0">
              <a:buFont typeface="Cabin"/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uyến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Font typeface="Cabin"/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Mssv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  182480104043</a:t>
            </a:r>
          </a:p>
          <a:p>
            <a:pPr marL="914400" lvl="2" indent="0">
              <a:buFont typeface="Cabin"/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    D18HT01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84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217516" y="574531"/>
            <a:ext cx="1700700" cy="2200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Tính cấp Thiết của đề tài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2824470" y="126124"/>
            <a:ext cx="6006664" cy="4849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covid-19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covid-19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hụt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Dầu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covid-19.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961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217516" y="574531"/>
            <a:ext cx="1700700" cy="2200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Mục tiêu của đề tài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2837791" y="283779"/>
            <a:ext cx="6006664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dựng mô hình tư vấn tự động vị trí việc làm phù hợp với năng lực và mức lương của các ứng viên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555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217516" y="574531"/>
            <a:ext cx="1700700" cy="2200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Đối tượng và phạm vi nghiên cứu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2824470" y="402021"/>
            <a:ext cx="6006664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ct val="150000"/>
              </a:lnSpc>
            </a:pP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- Nội dụng tuyển dụng của doanh nghiệp trên các website, hồ sơ ứng viên.</a:t>
            </a:r>
          </a:p>
          <a:p>
            <a:pPr lvl="0">
              <a:lnSpc>
                <a:spcPct val="150000"/>
              </a:lnSpc>
            </a:pP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+ Các yêu cầu về năng lực tuyển dụng, chính sách đãi ngộ.</a:t>
            </a:r>
          </a:p>
          <a:p>
            <a:pPr lvl="0">
              <a:lnSpc>
                <a:spcPct val="150000"/>
              </a:lnSpc>
            </a:pP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+ Nhu cầu về việc làm của các ứng viên... </a:t>
            </a:r>
          </a:p>
          <a:p>
            <a:pPr lvl="0">
              <a:lnSpc>
                <a:spcPct val="150000"/>
              </a:lnSpc>
            </a:pP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-Các phương pháp xây dựng hệ tư vấn</a:t>
            </a:r>
          </a:p>
          <a:p>
            <a:pPr marL="284163" lvl="0" indent="-28416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Dầu</a:t>
            </a:r>
            <a:r>
              <a:rPr lang="en-US" dirty="0"/>
              <a:t> </a:t>
            </a:r>
            <a:r>
              <a:rPr lang="en-US" err="1"/>
              <a:t>Một</a:t>
            </a:r>
            <a:r>
              <a:rPr lang="en-US" smtClean="0"/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596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217516" y="574531"/>
            <a:ext cx="1700700" cy="2200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Cách tiếp cận và phương pháp nghiên cứu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2824470" y="94593"/>
            <a:ext cx="60066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ct val="150000"/>
              </a:lnSpc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 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tin, văn bản, báo của nhà tuyển dụng.</a:t>
            </a:r>
          </a:p>
          <a:p>
            <a:pPr lvl="0">
              <a:lnSpc>
                <a:spcPct val="150000"/>
              </a:lnSpc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 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hiểu hồ sơ thông tin nghề nghiệp, năng lực của các ứng viên </a:t>
            </a:r>
          </a:p>
          <a:p>
            <a:pPr lvl="0">
              <a:lnSpc>
                <a:spcPct val="150000"/>
              </a:lnSpc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 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hiểu về hệ tư vấn, các kĩ thuật liên quan đến hệ tư vấn</a:t>
            </a:r>
          </a:p>
          <a:p>
            <a:pPr marL="284163" lvl="0" indent="-28416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0" lvl="0" indent="-2841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0" lvl="0" indent="-2841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tuyển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67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217516" y="574531"/>
            <a:ext cx="1700700" cy="2200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Cách tiếp cận và phương pháp nghiên cứu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2824470" y="94593"/>
            <a:ext cx="60066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4163" lvl="0" indent="-28416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cứu: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vi-V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-Thu 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thập dữ liệu</a:t>
            </a:r>
          </a:p>
          <a:p>
            <a:pPr lvl="0" algn="just">
              <a:lnSpc>
                <a:spcPct val="150000"/>
              </a:lnSpc>
            </a:pPr>
            <a:r>
              <a:rPr lang="vi-V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-Tiền 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xử lý dữ liệu</a:t>
            </a:r>
          </a:p>
          <a:p>
            <a:pPr lvl="0" algn="just">
              <a:lnSpc>
                <a:spcPct val="150000"/>
              </a:lnSpc>
            </a:pPr>
            <a:r>
              <a:rPr lang="vi-V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-Xây 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dựng mô hình huấn luyện cho hệ tư vấn</a:t>
            </a:r>
          </a:p>
          <a:p>
            <a:pPr lvl="0" algn="just">
              <a:lnSpc>
                <a:spcPct val="150000"/>
              </a:lnSpc>
            </a:pPr>
            <a:r>
              <a:rPr lang="vi-V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-Dự 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đoán và đánh giá chọn lựa mô hình tốt nhất cho bài toán</a:t>
            </a:r>
          </a:p>
          <a:p>
            <a:pPr lvl="0" algn="just">
              <a:lnSpc>
                <a:spcPct val="150000"/>
              </a:lnSpc>
            </a:pPr>
            <a:r>
              <a:rPr lang="vi-V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-Thực 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CSDL của ứng viên nhóm ngành Công Nghệ Thông Tin</a:t>
            </a:r>
          </a:p>
          <a:p>
            <a:pPr lvl="0" algn="just"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773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217516" y="574531"/>
            <a:ext cx="1700700" cy="2200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Tiến độ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759" y="437284"/>
            <a:ext cx="55340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78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228448" y="3272523"/>
            <a:ext cx="4602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 ƠN THẦY CÔ VÀ CÁC BẠN ĐÃ LẮNG NGHE!</a:t>
            </a:r>
            <a:endParaRPr lang="en-US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g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565</Words>
  <Application>Microsoft Office PowerPoint</Application>
  <PresentationFormat>On-screen Show (16:9)</PresentationFormat>
  <Paragraphs>53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Cabin Condensed</vt:lpstr>
      <vt:lpstr>Cabin</vt:lpstr>
      <vt:lpstr>Wingdings</vt:lpstr>
      <vt:lpstr>Times New Roman</vt:lpstr>
      <vt:lpstr>Arial</vt:lpstr>
      <vt:lpstr>Snug</vt:lpstr>
      <vt:lpstr>TRƯỜNG ĐẠI HỌC THỦ DẦU MỘT VIỆN KỸ THUẬT CÔNG NGHỆ </vt:lpstr>
      <vt:lpstr>PowerPoint Presentation</vt:lpstr>
      <vt:lpstr>1. Tính cấp Thiết của đề tài</vt:lpstr>
      <vt:lpstr>2. Mục tiêu của đề tài</vt:lpstr>
      <vt:lpstr>3. Đối tượng và phạm vi nghiên cứu</vt:lpstr>
      <vt:lpstr>4. Cách tiếp cận và phương pháp nghiên cứu</vt:lpstr>
      <vt:lpstr>4. Cách tiếp cận và phương pháp nghiên cứu</vt:lpstr>
      <vt:lpstr>4. Tiến độ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Hoàng Kim Tuyến</cp:lastModifiedBy>
  <cp:revision>42</cp:revision>
  <dcterms:modified xsi:type="dcterms:W3CDTF">2022-03-21T11:07:41Z</dcterms:modified>
</cp:coreProperties>
</file>